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2" r:id="rId2"/>
  </p:sldMasterIdLst>
  <p:notesMasterIdLst>
    <p:notesMasterId r:id="rId14"/>
  </p:notesMasterIdLst>
  <p:handoutMasterIdLst>
    <p:handoutMasterId r:id="rId15"/>
  </p:handoutMasterIdLst>
  <p:sldIdLst>
    <p:sldId id="531" r:id="rId3"/>
    <p:sldId id="2147478710" r:id="rId4"/>
    <p:sldId id="2146849219" r:id="rId5"/>
    <p:sldId id="2146849220" r:id="rId6"/>
    <p:sldId id="2146849221" r:id="rId7"/>
    <p:sldId id="2146849223" r:id="rId8"/>
    <p:sldId id="2147478711" r:id="rId9"/>
    <p:sldId id="2146849224" r:id="rId10"/>
    <p:sldId id="2146849225" r:id="rId11"/>
    <p:sldId id="2146849226" r:id="rId12"/>
    <p:sldId id="2146849227" r:id="rId13"/>
  </p:sldIdLst>
  <p:sldSz cx="18108613" cy="10188575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">
          <p15:clr>
            <a:srgbClr val="A4A3A4"/>
          </p15:clr>
        </p15:guide>
        <p15:guide id="2" pos="10928">
          <p15:clr>
            <a:srgbClr val="A4A3A4"/>
          </p15:clr>
        </p15:guide>
        <p15:guide id="3" orient="horz" pos="977">
          <p15:clr>
            <a:srgbClr val="A4A3A4"/>
          </p15:clr>
        </p15:guide>
        <p15:guide id="4" orient="horz" pos="5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8" initials="未知用户8" lastIdx="5" clrIdx="0"/>
  <p:cmAuthor id="7" name="Microsoft Office 用户" initials="Office [2] [2] [2] [2] [3]" lastIdx="1" clrIdx="7"/>
  <p:cmAuthor id="1" name="isakoff" initials="i" lastIdx="1" clrIdx="0"/>
  <p:cmAuthor id="8" name="Unknown User3" initials="Unknown User3" lastIdx="1" clrIdx="9"/>
  <p:cmAuthor id="2" name="王 大为" initials="王" lastIdx="2" clrIdx="1"/>
  <p:cmAuthor id="9" name="Unknown User4" initials="Unknown User4" lastIdx="1" clrIdx="10"/>
  <p:cmAuthor id="3" name="作者" initials="A" lastIdx="0" clrIdx="2"/>
  <p:cmAuthor id="10" name="Unknown User1" initials="Unknown User1" lastIdx="4" clrIdx="11"/>
  <p:cmAuthor id="4" name="王凤阳" initials="王" lastIdx="8" clrIdx="1"/>
  <p:cmAuthor id="11" name="Unknown User2" initials="Unknown User2" lastIdx="5" clrIdx="12"/>
  <p:cmAuthor id="5" name="yann" initials="y" lastIdx="0" clrIdx="2"/>
  <p:cmAuthor id="6" name="未知用户5" initials="未知用户5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00"/>
    <a:srgbClr val="FA8550"/>
    <a:srgbClr val="FFFFFF"/>
    <a:srgbClr val="CE8D3E"/>
    <a:srgbClr val="E74D51"/>
    <a:srgbClr val="CDCDCD"/>
    <a:srgbClr val="F98638"/>
    <a:srgbClr val="A20000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88191" autoAdjust="0"/>
  </p:normalViewPr>
  <p:slideViewPr>
    <p:cSldViewPr snapToGrid="0" showGuides="1">
      <p:cViewPr varScale="1">
        <p:scale>
          <a:sx n="63" d="100"/>
          <a:sy n="63" d="100"/>
        </p:scale>
        <p:origin x="432" y="56"/>
      </p:cViewPr>
      <p:guideLst>
        <p:guide pos="388"/>
        <p:guide pos="10928"/>
        <p:guide orient="horz" pos="977"/>
        <p:guide orient="horz" pos="5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2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0ABD-5AD4-4EAE-90F6-DCA8695BA1BD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A90C3-5E7E-4B35-B88E-FF09073E1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0C62-AA89-4ED6-B9F0-66BA8099B717}" type="datetimeFigureOut">
              <a:rPr lang="zh-CN" altLang="en-US" smtClean="0"/>
              <a:t>2024/1/4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5459-D101-4D72-8194-6035973C5C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1pPr>
    <a:lvl2pPr marL="90551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2pPr>
    <a:lvl3pPr marL="181102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3pPr>
    <a:lvl4pPr marL="271653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4pPr>
    <a:lvl5pPr marL="362204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5pPr>
    <a:lvl6pPr marL="452755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6pPr>
    <a:lvl7pPr marL="543306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7pPr>
    <a:lvl8pPr marL="633857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8pPr>
    <a:lvl9pPr marL="7244080" algn="l" defTabSz="1811020" rtl="0" eaLnBrk="1" latinLnBrk="0" hangingPunct="1">
      <a:defRPr sz="23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2821-6E29-BDF6-5BEC-5FB2A1A2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3ABC-4F67-1A1F-7B52-EC744FF6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89208" y="9443300"/>
            <a:ext cx="4074438" cy="542447"/>
          </a:xfrm>
          <a:prstGeom prst="rect">
            <a:avLst/>
          </a:prstGeom>
        </p:spPr>
        <p:txBody>
          <a:bodyPr/>
          <a:lstStyle/>
          <a:p>
            <a:fld id="{44BE776C-5F24-4AA7-93C8-1C7FDC3435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8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2821-6E29-BDF6-5BEC-5FB2A1A2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2D25-77B0-735D-FEB4-7B165518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0A06C-345E-2411-4EAF-C1827B13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4967" y="9443302"/>
            <a:ext cx="4074438" cy="542447"/>
          </a:xfrm>
          <a:prstGeom prst="rect">
            <a:avLst/>
          </a:prstGeom>
        </p:spPr>
        <p:txBody>
          <a:bodyPr/>
          <a:lstStyle/>
          <a:p>
            <a:fld id="{B8A38A61-6F4E-4022-8409-E7FC95F0E02C}" type="datetime1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541D5-0C29-C163-0577-26E436E8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8478" y="9443302"/>
            <a:ext cx="6111657" cy="54244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23ABC-4F67-1A1F-7B52-EC744FF6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89208" y="9443302"/>
            <a:ext cx="4074438" cy="542447"/>
          </a:xfrm>
          <a:prstGeom prst="rect">
            <a:avLst/>
          </a:prstGeom>
        </p:spPr>
        <p:txBody>
          <a:bodyPr/>
          <a:lstStyle/>
          <a:p>
            <a:fld id="{44BE776C-5F24-4AA7-93C8-1C7FDC3435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6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4DB6F2-EB27-0AAA-7D16-8572A93DA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05562" y="9443300"/>
            <a:ext cx="758083" cy="542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776C-5F24-4AA7-93C8-1C7FDC3435A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FD8469-316A-DAF3-32A7-6EAEC0C6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7" y="275941"/>
            <a:ext cx="12895162" cy="77758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72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074EA-74C2-A676-4EA8-AB04DAA2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7" y="275941"/>
            <a:ext cx="12895162" cy="77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3B91-20E7-A8DC-DC3C-0EE52E634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05562" y="9443300"/>
            <a:ext cx="758083" cy="542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776C-5F24-4AA7-93C8-1C7FDC3435A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B6162F18-AF14-2A64-9E96-06A0835958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414055"/>
            <a:ext cx="103279" cy="534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B8AFA-F7C2-E0A6-8A8D-33008B3DB0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011" y="106041"/>
            <a:ext cx="2062625" cy="5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hf hdr="0" ftr="0" dt="0"/>
  <p:txStyles>
    <p:titleStyle>
      <a:lvl1pPr algn="l" defTabSz="1358158" rtl="0" eaLnBrk="1" latinLnBrk="0" hangingPunct="1">
        <a:lnSpc>
          <a:spcPct val="90000"/>
        </a:lnSpc>
        <a:spcBef>
          <a:spcPct val="0"/>
        </a:spcBef>
        <a:buNone/>
        <a:defRPr sz="2971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339540" indent="-339540" algn="l" defTabSz="1358158" rtl="0" eaLnBrk="1" latinLnBrk="0" hangingPunct="1">
        <a:lnSpc>
          <a:spcPct val="90000"/>
        </a:lnSpc>
        <a:spcBef>
          <a:spcPts val="1485"/>
        </a:spcBef>
        <a:buFont typeface="Arial" panose="020B0604020202020204" pitchFamily="34" charset="0"/>
        <a:buChar char="•"/>
        <a:defRPr sz="2971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1018619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4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697698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376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2376777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3055856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3734935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4" kern="1200">
          <a:solidFill>
            <a:schemeClr val="tx1"/>
          </a:solidFill>
          <a:latin typeface="+mn-lt"/>
          <a:ea typeface="+mn-ea"/>
          <a:cs typeface="+mn-cs"/>
        </a:defRPr>
      </a:lvl6pPr>
      <a:lvl7pPr marL="4414015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4" kern="1200">
          <a:solidFill>
            <a:schemeClr val="tx1"/>
          </a:solidFill>
          <a:latin typeface="+mn-lt"/>
          <a:ea typeface="+mn-ea"/>
          <a:cs typeface="+mn-cs"/>
        </a:defRPr>
      </a:lvl7pPr>
      <a:lvl8pPr marL="5093094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4" kern="1200">
          <a:solidFill>
            <a:schemeClr val="tx1"/>
          </a:solidFill>
          <a:latin typeface="+mn-lt"/>
          <a:ea typeface="+mn-ea"/>
          <a:cs typeface="+mn-cs"/>
        </a:defRPr>
      </a:lvl8pPr>
      <a:lvl9pPr marL="5772173" indent="-339540" algn="l" defTabSz="1358158" rtl="0" eaLnBrk="1" latinLnBrk="0" hangingPunct="1">
        <a:lnSpc>
          <a:spcPct val="90000"/>
        </a:lnSpc>
        <a:spcBef>
          <a:spcPts val="743"/>
        </a:spcBef>
        <a:buFont typeface="Arial" panose="020B0604020202020204" pitchFamily="34" charset="0"/>
        <a:buChar char="•"/>
        <a:defRPr sz="2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1pPr>
      <a:lvl2pPr marL="679079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2pPr>
      <a:lvl3pPr marL="1358158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3pPr>
      <a:lvl4pPr marL="2037237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4pPr>
      <a:lvl5pPr marL="2716317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5pPr>
      <a:lvl6pPr marL="3395396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6pPr>
      <a:lvl7pPr marL="4074475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7pPr>
      <a:lvl8pPr marL="4753554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8pPr>
      <a:lvl9pPr marL="5432633" algn="l" defTabSz="1358158" rtl="0" eaLnBrk="1" latinLnBrk="0" hangingPunct="1">
        <a:defRPr sz="2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anslate.google.com.hk/?hl=zh-CN&amp;sourceid=cn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anslate.google.com.hk/?hl=zh-CN&amp;sourceid=cn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8119934"/>
            <a:ext cx="18108613" cy="20674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-1" y="3525650"/>
            <a:ext cx="1810861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75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 Chinese Black" charset="-122"/>
              </a:rPr>
              <a:t>翻译工作台</a:t>
            </a:r>
            <a:r>
              <a:rPr kumimoji="1" lang="en-US" altLang="zh-CN" sz="475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 Chinese Black" charset="-122"/>
              </a:rPr>
              <a:t>&amp;</a:t>
            </a:r>
            <a:r>
              <a:rPr kumimoji="1" lang="zh-CN" altLang="en-US" sz="4753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S Chinese Black" charset="-122"/>
              </a:rPr>
              <a:t>对象名称设置机翻操作指引</a:t>
            </a:r>
            <a:endParaRPr kumimoji="1" lang="zh-CN" altLang="en-US" sz="475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Noto Sans S Chinese Black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5834" y="8931433"/>
            <a:ext cx="12308284" cy="4122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543" rIns="90543">
            <a:spAutoFit/>
          </a:bodyPr>
          <a:lstStyle>
            <a:lvl1pPr defTabSz="457200"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1pPr>
            <a:lvl2pPr defTabSz="457200"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2pPr>
            <a:lvl3pPr defTabSz="457200"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3pPr>
            <a:lvl4pPr defTabSz="457200"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4pPr>
            <a:lvl5pPr defTabSz="457200"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5pPr>
            <a:lvl6pPr marL="4572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6pPr>
            <a:lvl7pPr marL="9144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7pPr>
            <a:lvl8pPr marL="13716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8pPr>
            <a:lvl9pPr marL="1828800" indent="2438400" defTabSz="457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07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© </a:t>
            </a:r>
            <a:r>
              <a:rPr kumimoji="0" lang="en-US" altLang="zh-CN" sz="207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Beijing Facishare Technology Co., Ltd.        www.</a:t>
            </a:r>
            <a:r>
              <a:rPr kumimoji="0" lang="zh-CN" altLang="zh-CN" sz="207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微软雅黑" panose="020B0503020204020204" charset="-122"/>
              </a:rPr>
              <a:t>fxiaoke.com</a:t>
            </a:r>
          </a:p>
        </p:txBody>
      </p:sp>
    </p:spTree>
    <p:extLst>
      <p:ext uri="{BB962C8B-B14F-4D97-AF65-F5344CB8AC3E}">
        <p14:creationId xmlns:p14="http://schemas.microsoft.com/office/powerpoint/2010/main" val="405298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对象名称设置机翻操作指引（</a:t>
            </a:r>
            <a:r>
              <a:rPr lang="en-GB" altLang="zh-CN" b="1" dirty="0"/>
              <a:t>3/4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将谷歌翻译结果，复制黏贴到导出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的翻译列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F2861E-3D68-085A-2755-CDB280848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0" y="2062480"/>
            <a:ext cx="12282496" cy="67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对象名称设置机翻操作指引（</a:t>
            </a:r>
            <a:r>
              <a:rPr lang="en-GB" altLang="zh-CN" b="1" dirty="0"/>
              <a:t>4/4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回到翻译工作台，点击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选择目标翻译语言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添加已翻译好的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开始导入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，即可批量导入词条进行翻译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64D84E-01A1-B203-3F38-D0602874A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7" y="1871005"/>
            <a:ext cx="12467903" cy="1155431"/>
          </a:xfrm>
          <a:prstGeom prst="rect">
            <a:avLst/>
          </a:prstGeom>
        </p:spPr>
      </p:pic>
      <p:sp>
        <p:nvSpPr>
          <p:cNvPr id="8" name="椭圆 23">
            <a:extLst>
              <a:ext uri="{FF2B5EF4-FFF2-40B4-BE49-F238E27FC236}">
                <a16:creationId xmlns:a16="http://schemas.microsoft.com/office/drawing/2014/main" id="{FDE01C18-3A1A-7E9E-5095-6AFC6C687607}"/>
              </a:ext>
            </a:extLst>
          </p:cNvPr>
          <p:cNvSpPr/>
          <p:nvPr/>
        </p:nvSpPr>
        <p:spPr>
          <a:xfrm>
            <a:off x="12002294" y="2072096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437901-47C6-91AA-168A-D390E3F8D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7" y="3441130"/>
            <a:ext cx="12467903" cy="5842723"/>
          </a:xfrm>
          <a:prstGeom prst="rect">
            <a:avLst/>
          </a:prstGeom>
        </p:spPr>
      </p:pic>
      <p:sp>
        <p:nvSpPr>
          <p:cNvPr id="10" name="椭圆 23">
            <a:extLst>
              <a:ext uri="{FF2B5EF4-FFF2-40B4-BE49-F238E27FC236}">
                <a16:creationId xmlns:a16="http://schemas.microsoft.com/office/drawing/2014/main" id="{FA6EBCEF-48F5-93CF-4C66-B3A5B3F126E5}"/>
              </a:ext>
            </a:extLst>
          </p:cNvPr>
          <p:cNvSpPr/>
          <p:nvPr/>
        </p:nvSpPr>
        <p:spPr>
          <a:xfrm>
            <a:off x="2949734" y="6155878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23">
            <a:extLst>
              <a:ext uri="{FF2B5EF4-FFF2-40B4-BE49-F238E27FC236}">
                <a16:creationId xmlns:a16="http://schemas.microsoft.com/office/drawing/2014/main" id="{14D529A5-BC41-92CA-B251-FFBC5E91A402}"/>
              </a:ext>
            </a:extLst>
          </p:cNvPr>
          <p:cNvSpPr/>
          <p:nvPr/>
        </p:nvSpPr>
        <p:spPr>
          <a:xfrm>
            <a:off x="4067334" y="7182038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椭圆 23">
            <a:extLst>
              <a:ext uri="{FF2B5EF4-FFF2-40B4-BE49-F238E27FC236}">
                <a16:creationId xmlns:a16="http://schemas.microsoft.com/office/drawing/2014/main" id="{FC5110B6-B55D-ED99-2BB4-7A51AD9A95CF}"/>
              </a:ext>
            </a:extLst>
          </p:cNvPr>
          <p:cNvSpPr/>
          <p:nvPr/>
        </p:nvSpPr>
        <p:spPr>
          <a:xfrm>
            <a:off x="10610374" y="3441130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08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096AE-DD3B-ABF5-69B9-5AE25BA0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158">
              <a:defRPr/>
            </a:pPr>
            <a:fld id="{44BE776C-5F24-4AA7-93C8-1C7FDC3435A5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1358158">
                <a:defRPr/>
              </a:pPr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2" name="iśḻiḍè">
            <a:extLst>
              <a:ext uri="{FF2B5EF4-FFF2-40B4-BE49-F238E27FC236}">
                <a16:creationId xmlns:a16="http://schemas.microsoft.com/office/drawing/2014/main" id="{88B3330C-50BD-70C9-961D-5EFD43E5210C}"/>
              </a:ext>
            </a:extLst>
          </p:cNvPr>
          <p:cNvGrpSpPr/>
          <p:nvPr/>
        </p:nvGrpSpPr>
        <p:grpSpPr>
          <a:xfrm>
            <a:off x="381596" y="2062362"/>
            <a:ext cx="17345245" cy="6063851"/>
            <a:chOff x="757282" y="1700808"/>
            <a:chExt cx="10763095" cy="4083608"/>
          </a:xfrm>
        </p:grpSpPr>
        <p:grpSp>
          <p:nvGrpSpPr>
            <p:cNvPr id="13" name="ïṩḻid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716052ED-74AF-B576-564F-0C25FC1C4F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282" y="1700808"/>
              <a:ext cx="10763095" cy="4083608"/>
              <a:chOff x="1175743" y="1700808"/>
              <a:chExt cx="10344638" cy="4083608"/>
            </a:xfrm>
          </p:grpSpPr>
          <p:sp>
            <p:nvSpPr>
              <p:cNvPr id="15" name="íŝḻîḍè">
                <a:extLst>
                  <a:ext uri="{FF2B5EF4-FFF2-40B4-BE49-F238E27FC236}">
                    <a16:creationId xmlns:a16="http://schemas.microsoft.com/office/drawing/2014/main" id="{FCAD4F71-4C94-7F2A-1F8F-851A59725DC5}"/>
                  </a:ext>
                </a:extLst>
              </p:cNvPr>
              <p:cNvSpPr txBox="1"/>
              <p:nvPr/>
            </p:nvSpPr>
            <p:spPr bwMode="auto">
              <a:xfrm>
                <a:off x="3821913" y="1766499"/>
                <a:ext cx="7698468" cy="3899225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457200" indent="-457200" defTabSz="457088">
                  <a:lnSpc>
                    <a:spcPct val="200000"/>
                  </a:lnSpc>
                  <a:buFont typeface="+mj-ea"/>
                  <a:buAutoNum type="ea1ChtPeriod"/>
                  <a:defRPr/>
                </a:pPr>
                <a:r>
                  <a:rPr lang="zh-CN" altLang="en-US" sz="2400" b="0" dirty="0">
                    <a:solidFill>
                      <a:srgbClr val="181C2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翻译工作台机翻操作指引</a:t>
                </a:r>
                <a:endParaRPr lang="en-GB" altLang="zh-CN" sz="2400" b="0" dirty="0">
                  <a:solidFill>
                    <a:srgbClr val="181C2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457200" indent="-457200" defTabSz="457088">
                  <a:lnSpc>
                    <a:spcPct val="200000"/>
                  </a:lnSpc>
                  <a:buFont typeface="+mj-ea"/>
                  <a:buAutoNum type="ea1ChtPeriod"/>
                  <a:defRPr/>
                </a:pPr>
                <a:r>
                  <a:rPr lang="zh-CN" altLang="en-US" sz="2400" b="0" dirty="0">
                    <a:solidFill>
                      <a:schemeClr val="bg1">
                        <a:lumMod val="8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对象名称设置机翻操作指引</a:t>
                </a:r>
              </a:p>
              <a:p>
                <a:pPr marL="457200" indent="-457200" defTabSz="457088">
                  <a:lnSpc>
                    <a:spcPct val="200000"/>
                  </a:lnSpc>
                  <a:buFont typeface="+mj-ea"/>
                  <a:buAutoNum type="ea1ChtPeriod"/>
                  <a:defRPr/>
                </a:pPr>
                <a:endParaRPr lang="en-GB" altLang="zh-CN" sz="2400" b="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6" name="iṩḷidè">
                <a:extLst>
                  <a:ext uri="{FF2B5EF4-FFF2-40B4-BE49-F238E27FC236}">
                    <a16:creationId xmlns:a16="http://schemas.microsoft.com/office/drawing/2014/main" id="{34D6A89A-26C9-124A-829B-65950DDCE3D0}"/>
                  </a:ext>
                </a:extLst>
              </p:cNvPr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íŝḻíďe">
                <a:extLst>
                  <a:ext uri="{FF2B5EF4-FFF2-40B4-BE49-F238E27FC236}">
                    <a16:creationId xmlns:a16="http://schemas.microsoft.com/office/drawing/2014/main" id="{96301C9D-DF96-CD05-8CC2-10A80F1D7FEB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49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defTabSz="457088">
                  <a:defRPr/>
                </a:pPr>
                <a:r>
                  <a:rPr lang="zh-CN" altLang="en-US" sz="4159" b="1" dirty="0">
                    <a:solidFill>
                      <a:srgbClr val="4C5A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目录</a:t>
                </a:r>
                <a:endParaRPr lang="tr-TR" sz="4159" b="1" dirty="0">
                  <a:solidFill>
                    <a:srgbClr val="4C5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ïṧḷîḍê">
              <a:extLst>
                <a:ext uri="{FF2B5EF4-FFF2-40B4-BE49-F238E27FC236}">
                  <a16:creationId xmlns:a16="http://schemas.microsoft.com/office/drawing/2014/main" id="{5DC9DB44-40A4-7988-150B-1589792A6E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defTabSz="457088">
                <a:defRPr/>
              </a:pPr>
              <a:endParaRPr lang="zh-CN" altLang="en-US" sz="2675">
                <a:solidFill>
                  <a:srgbClr val="2929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31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翻译工作台机翻操作指引（</a:t>
            </a:r>
            <a:r>
              <a:rPr lang="en-GB" altLang="zh-CN" b="1" dirty="0"/>
              <a:t>1/4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在导航栏的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定制开发平台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翻译工作台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，进入翻译工作台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导出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lvl="0" indent="-2286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选择目标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翻译语言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导出数据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，点击生成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在企信的文件助手中，找到翻译工作台导出结果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C49B44-4F10-7B12-87C1-974FC87A8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1" y="1350523"/>
            <a:ext cx="11983521" cy="5572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946757-0CF6-88AC-40C3-E663E5A6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1" y="6198045"/>
            <a:ext cx="5859178" cy="3714589"/>
          </a:xfrm>
          <a:prstGeom prst="rect">
            <a:avLst/>
          </a:prstGeom>
        </p:spPr>
      </p:pic>
      <p:sp>
        <p:nvSpPr>
          <p:cNvPr id="9" name="椭圆 23">
            <a:extLst>
              <a:ext uri="{FF2B5EF4-FFF2-40B4-BE49-F238E27FC236}">
                <a16:creationId xmlns:a16="http://schemas.microsoft.com/office/drawing/2014/main" id="{19585FE7-24C6-6B88-BAD0-872C6D40E20F}"/>
              </a:ext>
            </a:extLst>
          </p:cNvPr>
          <p:cNvSpPr/>
          <p:nvPr/>
        </p:nvSpPr>
        <p:spPr>
          <a:xfrm>
            <a:off x="1872774" y="5190298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椭圆 23">
            <a:extLst>
              <a:ext uri="{FF2B5EF4-FFF2-40B4-BE49-F238E27FC236}">
                <a16:creationId xmlns:a16="http://schemas.microsoft.com/office/drawing/2014/main" id="{DB7A1C12-9394-38E3-AD48-B31187D7F214}"/>
              </a:ext>
            </a:extLst>
          </p:cNvPr>
          <p:cNvSpPr/>
          <p:nvPr/>
        </p:nvSpPr>
        <p:spPr>
          <a:xfrm>
            <a:off x="11822906" y="1928677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椭圆 23">
            <a:extLst>
              <a:ext uri="{FF2B5EF4-FFF2-40B4-BE49-F238E27FC236}">
                <a16:creationId xmlns:a16="http://schemas.microsoft.com/office/drawing/2014/main" id="{E3580594-6AB1-A0E5-5206-666CD867FA72}"/>
              </a:ext>
            </a:extLst>
          </p:cNvPr>
          <p:cNvSpPr/>
          <p:nvPr/>
        </p:nvSpPr>
        <p:spPr>
          <a:xfrm>
            <a:off x="4020026" y="3929972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椭圆 23">
            <a:extLst>
              <a:ext uri="{FF2B5EF4-FFF2-40B4-BE49-F238E27FC236}">
                <a16:creationId xmlns:a16="http://schemas.microsoft.com/office/drawing/2014/main" id="{EE48BD9E-76F3-CA25-20A7-FA81AEBA9F49}"/>
              </a:ext>
            </a:extLst>
          </p:cNvPr>
          <p:cNvSpPr/>
          <p:nvPr/>
        </p:nvSpPr>
        <p:spPr>
          <a:xfrm>
            <a:off x="10745946" y="9301297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翻译工作台机翻操作指引（</a:t>
            </a:r>
            <a:r>
              <a:rPr lang="en-GB" altLang="zh-CN" b="1" dirty="0"/>
              <a:t>2/4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点击进入谷歌翻译官网：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translate.google.com.hk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在左上方的菜单栏选择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文档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，进行文档翻译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选择翻译语言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将需要翻译的文档拖放到对应的区域，点击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翻译完毕后，点击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下载译文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，可获取文档翻译结果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1F9250E-702D-C85A-D97A-D4638D70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8" y="2489200"/>
            <a:ext cx="12215675" cy="4551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9EDA53-53C1-1C8D-382A-2EFDF9577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207" y="6070470"/>
            <a:ext cx="7974171" cy="194061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F1F9E2-5531-D9AA-4E61-570DC8BB9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947" y="8104943"/>
            <a:ext cx="7001431" cy="18076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8FE327D-7B34-51BE-B7A3-E90C356C9D9C}"/>
              </a:ext>
            </a:extLst>
          </p:cNvPr>
          <p:cNvSpPr txBox="1"/>
          <p:nvPr/>
        </p:nvSpPr>
        <p:spPr>
          <a:xfrm>
            <a:off x="426858" y="1675856"/>
            <a:ext cx="9052560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谷歌翻译官网：</a:t>
            </a:r>
            <a:r>
              <a:rPr lang="en-GB" sz="20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translate.google.com.hk</a:t>
            </a:r>
            <a:endParaRPr lang="en-GB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3">
            <a:extLst>
              <a:ext uri="{FF2B5EF4-FFF2-40B4-BE49-F238E27FC236}">
                <a16:creationId xmlns:a16="http://schemas.microsoft.com/office/drawing/2014/main" id="{A422A324-9FFD-98D9-DA9C-D48B2D9976B5}"/>
              </a:ext>
            </a:extLst>
          </p:cNvPr>
          <p:cNvSpPr/>
          <p:nvPr/>
        </p:nvSpPr>
        <p:spPr>
          <a:xfrm>
            <a:off x="5591334" y="1675856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6672E0A-67FA-EB70-4853-39B416C1B137}"/>
              </a:ext>
            </a:extLst>
          </p:cNvPr>
          <p:cNvSpPr/>
          <p:nvPr/>
        </p:nvSpPr>
        <p:spPr>
          <a:xfrm>
            <a:off x="3475874" y="2728563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E6F353F-4625-A7E5-BACE-669CCA7EE74A}"/>
              </a:ext>
            </a:extLst>
          </p:cNvPr>
          <p:cNvSpPr/>
          <p:nvPr/>
        </p:nvSpPr>
        <p:spPr>
          <a:xfrm>
            <a:off x="1636914" y="3846163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BB748BE-7BD7-99CA-B210-8212C51935E0}"/>
              </a:ext>
            </a:extLst>
          </p:cNvPr>
          <p:cNvSpPr/>
          <p:nvPr/>
        </p:nvSpPr>
        <p:spPr>
          <a:xfrm>
            <a:off x="9259023" y="7319320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9A6B267-D39F-C71D-2985-61E0607BB4FE}"/>
              </a:ext>
            </a:extLst>
          </p:cNvPr>
          <p:cNvSpPr/>
          <p:nvPr/>
        </p:nvSpPr>
        <p:spPr>
          <a:xfrm>
            <a:off x="9259023" y="9033851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4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翻译工作台机翻操作指引（</a:t>
            </a:r>
            <a:r>
              <a:rPr lang="en-GB" altLang="zh-CN" b="1" dirty="0"/>
              <a:t>3/4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将谷歌翻译结果，复制黏贴到导出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的翻译列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DC552B-4266-62BA-897C-C7F6ADD2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1328807"/>
            <a:ext cx="8911146" cy="81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31F77FA-D574-654C-729B-8625E4EB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6" y="3871321"/>
            <a:ext cx="12251638" cy="5571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翻译工作台机翻操作指引（</a:t>
            </a:r>
            <a:r>
              <a:rPr lang="en-GB" altLang="zh-CN" b="1" dirty="0"/>
              <a:t>4/4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回到翻译工作台，点击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导入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选择目标翻译语言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添加已翻译好的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文件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开始导入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，即可批量导入词条进行翻译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22A93A-B527-916E-BAD7-D9F3EE42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6" y="1507647"/>
            <a:ext cx="12302463" cy="1753713"/>
          </a:xfrm>
          <a:prstGeom prst="rect">
            <a:avLst/>
          </a:prstGeom>
        </p:spPr>
      </p:pic>
      <p:sp>
        <p:nvSpPr>
          <p:cNvPr id="12" name="椭圆 23">
            <a:extLst>
              <a:ext uri="{FF2B5EF4-FFF2-40B4-BE49-F238E27FC236}">
                <a16:creationId xmlns:a16="http://schemas.microsoft.com/office/drawing/2014/main" id="{E671692B-2ED7-0897-6BF4-961D456C9158}"/>
              </a:ext>
            </a:extLst>
          </p:cNvPr>
          <p:cNvSpPr/>
          <p:nvPr/>
        </p:nvSpPr>
        <p:spPr>
          <a:xfrm>
            <a:off x="11392694" y="2295616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E1A44ECE-E726-C99A-B943-65903F0D7E62}"/>
              </a:ext>
            </a:extLst>
          </p:cNvPr>
          <p:cNvSpPr/>
          <p:nvPr/>
        </p:nvSpPr>
        <p:spPr>
          <a:xfrm>
            <a:off x="3679065" y="6657310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椭圆 23">
            <a:extLst>
              <a:ext uri="{FF2B5EF4-FFF2-40B4-BE49-F238E27FC236}">
                <a16:creationId xmlns:a16="http://schemas.microsoft.com/office/drawing/2014/main" id="{5085485E-D93B-19E8-1B1C-0A62ED939DB8}"/>
              </a:ext>
            </a:extLst>
          </p:cNvPr>
          <p:cNvSpPr/>
          <p:nvPr/>
        </p:nvSpPr>
        <p:spPr>
          <a:xfrm>
            <a:off x="4092291" y="7637078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7" name="椭圆 23">
            <a:extLst>
              <a:ext uri="{FF2B5EF4-FFF2-40B4-BE49-F238E27FC236}">
                <a16:creationId xmlns:a16="http://schemas.microsoft.com/office/drawing/2014/main" id="{F72C1419-17F3-4040-5D0B-C866BC3C05E9}"/>
              </a:ext>
            </a:extLst>
          </p:cNvPr>
          <p:cNvSpPr/>
          <p:nvPr/>
        </p:nvSpPr>
        <p:spPr>
          <a:xfrm>
            <a:off x="10340691" y="3959158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6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096AE-DD3B-ABF5-69B9-5AE25BA0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158">
              <a:defRPr/>
            </a:pPr>
            <a:fld id="{44BE776C-5F24-4AA7-93C8-1C7FDC3435A5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1358158">
                <a:defRPr/>
              </a:pPr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2" name="iśḻiḍè">
            <a:extLst>
              <a:ext uri="{FF2B5EF4-FFF2-40B4-BE49-F238E27FC236}">
                <a16:creationId xmlns:a16="http://schemas.microsoft.com/office/drawing/2014/main" id="{88B3330C-50BD-70C9-961D-5EFD43E5210C}"/>
              </a:ext>
            </a:extLst>
          </p:cNvPr>
          <p:cNvGrpSpPr/>
          <p:nvPr/>
        </p:nvGrpSpPr>
        <p:grpSpPr>
          <a:xfrm>
            <a:off x="381596" y="2062362"/>
            <a:ext cx="17345245" cy="6063851"/>
            <a:chOff x="757282" y="1700808"/>
            <a:chExt cx="10763095" cy="4083608"/>
          </a:xfrm>
        </p:grpSpPr>
        <p:grpSp>
          <p:nvGrpSpPr>
            <p:cNvPr id="13" name="ïṩḻid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716052ED-74AF-B576-564F-0C25FC1C4F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282" y="1700808"/>
              <a:ext cx="10763095" cy="4083608"/>
              <a:chOff x="1175743" y="1700808"/>
              <a:chExt cx="10344638" cy="4083608"/>
            </a:xfrm>
          </p:grpSpPr>
          <p:sp>
            <p:nvSpPr>
              <p:cNvPr id="15" name="íŝḻîḍè">
                <a:extLst>
                  <a:ext uri="{FF2B5EF4-FFF2-40B4-BE49-F238E27FC236}">
                    <a16:creationId xmlns:a16="http://schemas.microsoft.com/office/drawing/2014/main" id="{FCAD4F71-4C94-7F2A-1F8F-851A59725DC5}"/>
                  </a:ext>
                </a:extLst>
              </p:cNvPr>
              <p:cNvSpPr txBox="1"/>
              <p:nvPr/>
            </p:nvSpPr>
            <p:spPr bwMode="auto">
              <a:xfrm>
                <a:off x="3821913" y="1766499"/>
                <a:ext cx="7698468" cy="3899225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457200" indent="-457200" defTabSz="457088">
                  <a:lnSpc>
                    <a:spcPct val="200000"/>
                  </a:lnSpc>
                  <a:buFont typeface="+mj-ea"/>
                  <a:buAutoNum type="ea1ChtPeriod"/>
                  <a:defRPr/>
                </a:pPr>
                <a:r>
                  <a:rPr lang="zh-CN" altLang="en-US" sz="2400" b="0" dirty="0">
                    <a:solidFill>
                      <a:schemeClr val="bg1">
                        <a:lumMod val="8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翻译工作台机翻操作指引</a:t>
                </a:r>
                <a:endParaRPr lang="en-GB" altLang="zh-CN" sz="2400" b="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  <a:p>
                <a:pPr marL="457200" indent="-457200" defTabSz="457088">
                  <a:lnSpc>
                    <a:spcPct val="200000"/>
                  </a:lnSpc>
                  <a:buFont typeface="+mj-ea"/>
                  <a:buAutoNum type="ea1ChtPeriod"/>
                  <a:defRPr/>
                </a:pPr>
                <a:r>
                  <a:rPr lang="zh-CN" altLang="en-US" sz="2400" b="0" dirty="0">
                    <a:solidFill>
                      <a:srgbClr val="181C25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对象名称设置机翻操作指引</a:t>
                </a:r>
              </a:p>
              <a:p>
                <a:pPr marL="457200" indent="-457200" defTabSz="457088">
                  <a:lnSpc>
                    <a:spcPct val="200000"/>
                  </a:lnSpc>
                  <a:buFont typeface="+mj-ea"/>
                  <a:buAutoNum type="ea1ChtPeriod"/>
                  <a:defRPr/>
                </a:pPr>
                <a:endParaRPr lang="en-GB" altLang="zh-CN" sz="2400" b="0" dirty="0">
                  <a:solidFill>
                    <a:schemeClr val="bg1">
                      <a:lumMod val="8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6" name="iṩḷidè">
                <a:extLst>
                  <a:ext uri="{FF2B5EF4-FFF2-40B4-BE49-F238E27FC236}">
                    <a16:creationId xmlns:a16="http://schemas.microsoft.com/office/drawing/2014/main" id="{34D6A89A-26C9-124A-829B-65950DDCE3D0}"/>
                  </a:ext>
                </a:extLst>
              </p:cNvPr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íŝḻíďe">
                <a:extLst>
                  <a:ext uri="{FF2B5EF4-FFF2-40B4-BE49-F238E27FC236}">
                    <a16:creationId xmlns:a16="http://schemas.microsoft.com/office/drawing/2014/main" id="{96301C9D-DF96-CD05-8CC2-10A80F1D7FEB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49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defTabSz="457088">
                  <a:defRPr/>
                </a:pPr>
                <a:r>
                  <a:rPr lang="zh-CN" altLang="en-US" sz="4159" b="1" dirty="0">
                    <a:solidFill>
                      <a:srgbClr val="4C5A6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目录</a:t>
                </a:r>
                <a:endParaRPr lang="tr-TR" sz="4159" b="1" dirty="0">
                  <a:solidFill>
                    <a:srgbClr val="4C5A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ïṧḷîḍê">
              <a:extLst>
                <a:ext uri="{FF2B5EF4-FFF2-40B4-BE49-F238E27FC236}">
                  <a16:creationId xmlns:a16="http://schemas.microsoft.com/office/drawing/2014/main" id="{5DC9DB44-40A4-7988-150B-1589792A6E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defTabSz="457088">
                <a:defRPr/>
              </a:pPr>
              <a:endParaRPr lang="zh-CN" altLang="en-US" sz="2675">
                <a:solidFill>
                  <a:srgbClr val="2929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13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对象名称设置机翻操作指引（</a:t>
            </a:r>
            <a:r>
              <a:rPr lang="en-GB" altLang="zh-CN" b="1" dirty="0"/>
              <a:t>1/4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在导航栏的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对象管理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对象名称设置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导出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选择目标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翻译语言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导出对象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导出数据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生成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导出成功后，点击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点击下载</a:t>
            </a:r>
            <a:r>
              <a:rPr lang="en-GB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Excel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0D6981-7AC9-1C3F-AEA7-44946F93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60" y="2171844"/>
            <a:ext cx="12182399" cy="6718155"/>
          </a:xfrm>
          <a:prstGeom prst="rect">
            <a:avLst/>
          </a:prstGeom>
        </p:spPr>
      </p:pic>
      <p:sp>
        <p:nvSpPr>
          <p:cNvPr id="10" name="椭圆 23">
            <a:extLst>
              <a:ext uri="{FF2B5EF4-FFF2-40B4-BE49-F238E27FC236}">
                <a16:creationId xmlns:a16="http://schemas.microsoft.com/office/drawing/2014/main" id="{DB7A1C12-9394-38E3-AD48-B31187D7F214}"/>
              </a:ext>
            </a:extLst>
          </p:cNvPr>
          <p:cNvSpPr/>
          <p:nvPr/>
        </p:nvSpPr>
        <p:spPr>
          <a:xfrm>
            <a:off x="2028666" y="6124757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B229B489-2033-3007-5354-AAD03E0EA8D9}"/>
              </a:ext>
            </a:extLst>
          </p:cNvPr>
          <p:cNvSpPr/>
          <p:nvPr/>
        </p:nvSpPr>
        <p:spPr>
          <a:xfrm>
            <a:off x="11538426" y="2224334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椭圆 23">
            <a:extLst>
              <a:ext uri="{FF2B5EF4-FFF2-40B4-BE49-F238E27FC236}">
                <a16:creationId xmlns:a16="http://schemas.microsoft.com/office/drawing/2014/main" id="{87936F58-796A-9B80-06DF-C8457DCE4C59}"/>
              </a:ext>
            </a:extLst>
          </p:cNvPr>
          <p:cNvSpPr/>
          <p:nvPr/>
        </p:nvSpPr>
        <p:spPr>
          <a:xfrm>
            <a:off x="3959066" y="4681061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E6F9A08-0C9B-FC87-17F0-1EB1E3F2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80" y="6741582"/>
            <a:ext cx="4182586" cy="3169853"/>
          </a:xfrm>
          <a:prstGeom prst="rect">
            <a:avLst/>
          </a:prstGeom>
        </p:spPr>
      </p:pic>
      <p:sp>
        <p:nvSpPr>
          <p:cNvPr id="17" name="椭圆 23">
            <a:extLst>
              <a:ext uri="{FF2B5EF4-FFF2-40B4-BE49-F238E27FC236}">
                <a16:creationId xmlns:a16="http://schemas.microsoft.com/office/drawing/2014/main" id="{C87ECC64-F542-274F-6CCF-2AF8B0220994}"/>
              </a:ext>
            </a:extLst>
          </p:cNvPr>
          <p:cNvSpPr/>
          <p:nvPr/>
        </p:nvSpPr>
        <p:spPr>
          <a:xfrm>
            <a:off x="8439626" y="8337382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37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C933-7816-C2C3-BFD9-5E88AE7E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对象名称设置机翻操作指引（</a:t>
            </a:r>
            <a:r>
              <a:rPr lang="en-GB" altLang="zh-CN" b="1" dirty="0"/>
              <a:t>2/4</a:t>
            </a:r>
            <a:r>
              <a:rPr lang="zh-CN" altLang="en-US" b="1" dirty="0"/>
              <a:t>）</a:t>
            </a:r>
            <a:endParaRPr lang="zh-TW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0F06C-B279-2C20-DA67-5B4315EF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776C-5F24-4AA7-93C8-1C7FDC3435A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3173B88-65B9-167E-2AF9-25EF443A4E27}"/>
              </a:ext>
            </a:extLst>
          </p:cNvPr>
          <p:cNvSpPr/>
          <p:nvPr/>
        </p:nvSpPr>
        <p:spPr>
          <a:xfrm>
            <a:off x="12822675" y="1350523"/>
            <a:ext cx="4659477" cy="809277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Instructions: </a:t>
            </a:r>
          </a:p>
          <a:p>
            <a:pPr marL="22860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点击进入谷歌翻译官网：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translate.google.com.hk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在左上方的菜单栏选择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文档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，进行文档翻译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选择翻译语言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将需要翻译的文档拖放到对应的区域，点击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</a:p>
          <a:p>
            <a:pPr marL="228600" lvl="0" indent="-228600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翻译完毕后，点击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下载译文</a:t>
            </a:r>
            <a:r>
              <a:rPr lang="en-US" altLang="zh-CN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，可获取文档翻译结果</a:t>
            </a:r>
            <a:endParaRPr lang="en-GB" altLang="zh-CN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1F9250E-702D-C85A-D97A-D4638D70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8" y="2489200"/>
            <a:ext cx="12215675" cy="455157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8FE327D-7B34-51BE-B7A3-E90C356C9D9C}"/>
              </a:ext>
            </a:extLst>
          </p:cNvPr>
          <p:cNvSpPr txBox="1"/>
          <p:nvPr/>
        </p:nvSpPr>
        <p:spPr>
          <a:xfrm>
            <a:off x="426858" y="1675856"/>
            <a:ext cx="9052560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谷歌翻译官网：</a:t>
            </a:r>
            <a:r>
              <a:rPr lang="en-GB" sz="20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translate.google.com.hk</a:t>
            </a:r>
            <a:endParaRPr lang="en-GB" sz="20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3">
            <a:extLst>
              <a:ext uri="{FF2B5EF4-FFF2-40B4-BE49-F238E27FC236}">
                <a16:creationId xmlns:a16="http://schemas.microsoft.com/office/drawing/2014/main" id="{A422A324-9FFD-98D9-DA9C-D48B2D9976B5}"/>
              </a:ext>
            </a:extLst>
          </p:cNvPr>
          <p:cNvSpPr/>
          <p:nvPr/>
        </p:nvSpPr>
        <p:spPr>
          <a:xfrm>
            <a:off x="5591334" y="1675856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6672E0A-67FA-EB70-4853-39B416C1B137}"/>
              </a:ext>
            </a:extLst>
          </p:cNvPr>
          <p:cNvSpPr/>
          <p:nvPr/>
        </p:nvSpPr>
        <p:spPr>
          <a:xfrm>
            <a:off x="3475874" y="2728563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E6F353F-4625-A7E5-BACE-669CCA7EE74A}"/>
              </a:ext>
            </a:extLst>
          </p:cNvPr>
          <p:cNvSpPr/>
          <p:nvPr/>
        </p:nvSpPr>
        <p:spPr>
          <a:xfrm>
            <a:off x="1636914" y="3846163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FA3682-6694-CD22-65DE-5C0EAEAA0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947" y="5973396"/>
            <a:ext cx="6893553" cy="1679999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92C4177-B3CA-8A74-997D-3A4FE9B46E08}"/>
              </a:ext>
            </a:extLst>
          </p:cNvPr>
          <p:cNvSpPr/>
          <p:nvPr/>
        </p:nvSpPr>
        <p:spPr>
          <a:xfrm>
            <a:off x="9479418" y="6863803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316C97-9A7C-123D-E378-88684E605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055" y="8125895"/>
            <a:ext cx="6893553" cy="168629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63FAEF0C-921F-311F-9F4F-069720B81C3F}"/>
              </a:ext>
            </a:extLst>
          </p:cNvPr>
          <p:cNvSpPr/>
          <p:nvPr/>
        </p:nvSpPr>
        <p:spPr>
          <a:xfrm>
            <a:off x="9479418" y="8628216"/>
            <a:ext cx="413226" cy="41322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  <a:sym typeface="微软雅黑" panose="020B0503020204020204" pitchFamily="34" charset="-122"/>
              </a:rPr>
              <a:t>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6192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Moderate&quot;,&quot;Name&quot;:&quot;适中&quot;,&quot;Kind&quot;:&quot;System&quot;,&quot;OldGuidesSetting&quot;:{&quot;HeaderHeight&quot;:13.0,&quot;FooterHeight&quot;:6.0,&quot;SideMargin&quot;:4.0,&quot;TopMargin&quot;:0.0,&quot;BottomMargin&quot;:0.0,&quot;IntervalMargin&quot;:1.5}}"/>
  <p:tag name="KSO_WPP_MARK_KEY" val="aa873a9e-ebe7-4e91-905d-c0028c5585e4"/>
  <p:tag name="COMMONDATA" val="eyJoZGlkIjoiODViY2JkMjU3NGYzZTEwMzZmMGFkZWViYmNkYWU3NDIifQ==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jMzNTE3ODUwNzI5IiwKCSJHcm91cElkIiA6ICIxNzUwNjU5MTQ0IiwKCSJJbWFnZSIgOiAiaVZCT1J3MEtHZ29BQUFBTlNVaEVVZ0FBQXlrQUFBS0RDQVlBQUFBZW1rVldBQUFBQ1hCSVdYTUFBQXNUQUFBTEV3RUFtcHdZQUFBZ0FFbEVRVlI0bk96ZGQzeE45Ly9BOGRlNTJVc1NTWWdnUnV4TnpCcXhhOVNvV2EzV3FGWjE2RmRwVlZVSHJRNUsyNTlXYVZFdGF0WVdXMklMSVFpeEpRUWhXM1p1N2oyL1A2NWNyaVJFUk9QRysvbDRlRHp1UGVmek9lZHozL21POHo2ZkJV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HpJeFMxQTE0WEtxcWFvQld3RmpBRDNBdTJoYVpwUlRnQ0RBRDhGY1VSWnZmaWhML1FsSGcrRDlKcXFwYUFxOENJNEQ2Z0VQUnRramtReXB3Q3BnUHpIdGEvck1raEJCQ1BDcXpUbEx1UENEL0Nvd3M2cllVSXp1QnJvcWlaRDZzb01UL2ljaDMvSitrT3duS2N1REZvbXlIZUN3N01QeG5TUklWSVlRUVpzZmNrNVErd0twTW5jclpXRDN4YVNxWitxSnVsZm14MUlDempVSjFOdzMyVmdyQVpFVlJQbjlZUFlsLzRTaG8vSjhrVlZXSEFmT3ZwR2Z5YTJROEVXbGFVdlR5eDMzYTJXa1V5dHRhOFdaWlY2cloyd0JNVUJUbDI2SnVseEJDQ1BHb05FWGRnTWMwQ2lBMFdzL05GSGxBTHFnc1BjU21xUnlMMG1VZmVqV2ZWU1graGVBeDR2OGtqUUQ0TlRLZTB5a1prcUNZaVRTOXlyblVUR1pkamNzK05LZ28yeU9FRUVJVWxMa25LVTBCa2pMVW9tNUhzWkNXQlhwVkJhaWtxcXA5UHFwSS9BdFJBZUwvSk5VSGlFaVRrVUxtNkdabVZ2Ykhxa1haRGlHRUVLS2d6RDFKS1FHZ2xaZThoU2JUK0RJZjEzd1VsL2dYc2tlTS81UGtBRWdQaXBsSzB4dGZITmdWWlR1RUVFS0lnakwzSkVXSS81UmVwM3Q0SVNHRUVFSUk4VmdzaTdvQlQ0TzE4NllUYytNcXd6NlppVWFqNGVEV2Y2bFVzd0dseTFkbTRxRFdlSGg1OC9xa243bDI4UXcxZkZzYTYxMDZmUlJYOXpLNGxpcERVa0lzRjBPRGNYUjJwVXJkSnZtNjcrSVpFMG1LaitHdEtYTWVXRzdiOHQ4ZmVxMU9BOTdJMXoyZlpqZXZYaUl0SlltS05lb0RvTmZyT1hsZ0IyNmU1U2puVTdOUTdyRit3UXhLbEN5Rlg2L0JBTVRkdk1hbVJiT3d0WGVrMzZpSkQ2My93NWlYU0VtTVo4QzduMU9yU2V0Q2FaTVFRZ2doaEREMXpDY3BxcXB5OHVBdXJLeHRPSC84RUJvTEN6WXMvQWtISnhmZSsrNVBzclNaWkdtMUJLejVpK0JkRy9sdzFrb2NuRndJUFJUQW91a2ZZK2RZZ3JjbS8wWnMxRFgrK1hFU3JxWEs4TVpuczR6WHQ3QzB3c1c5ZEs3M2pqaDdncFRiQ1E5dDQvYmxmenkwVEhGSVV0WXZtTW41RTBHOCt1RzMxR25XanJOSDk3Rms1cWQ0VjZ2RDIxLy9nYUxjWFl4dWZMOW0rYjd1eTJPK29uN0xUaVFueExGdjAzSXExcWh2L0p2bzlUckNqdXdsUzV0SitTcTFzTFYzQk1EYXhwYWFqVnN6ZmZRQW9xOUg1TGptd3UvR21YejM4S3JBdUorWEYrUm5DeUdFRUVLSSt6enpTY3FsMEdDUzRtTUFtUC8xLytqMStqaUdmRFNOUDc4ZHk5bGord0hRNmJJSTJidVZvUk4rd01ISmhiUEhEckQwcDg5UVZaWFVwRVJtakxtN2dFNzhyUnQ4LzI1ZjQvZlM1U3Z6d2N4L2NyMTNXa29TZGc1TytXcG5YZy9CZVQxRW01c1RCM1p3L2tRUWJwN2xxTlc0RFFBMWZGdFJ0bklOcnB3TFpkK201YlRxUHRCWTNzT3JBZ0J4dDY2ank5TGk1bGtPamNiQ2VENzZlZ1FXbGxhVUxPV0ZqWjFoRDhKVGgzZWpxaXFOL0xxeVpPYW5PZHJ3NzV5N0s3VzZlbmhTcy9IZG5wSnhQeTNMcyszVDN4K1k1emtoaEJCQ0NQSG9udmtrWmUrbVpkamFPL0wyMTc5amFXV05Rd2tYQXRjdW9rR3J6c1RjdUFwQWVtb3l0WnUwNGV5eEF6aTdsZWJQYno1QW44OEp4UTlLVURMVDA5RHJkT2gwV1ZoWVBQaFBFWDA5NHBGNkQ4eEozSzNycko3N0hRQzkzL2dJallVaDJWQVVoUmZmL0loZkpvekFmOUVzeXZuVU1BNEZ5MDdZc3BPMGtWL094dG10bFBHYTQvczFvMlFwTDVQRTd2aStyUURVYjlrWnp3cFZTYmtkbjJlYnZLdldOdmt1aVlnUVFnZ2h4SC9ubVU5U0xvVUdrNTZXWXV3TmVXZnFQSGF1V21CU0pqVXBrY003MXdQdy9LQzNjQzNseGUyNGFMU1pHWHl4Y0x1eDNCZERPdUplcGp6dmZtdGFQemMzSXM0RGtLWE5KUExDYVNwVXI1ZG4yZlo5aHozeTd6SVh5UWx4TEpnNmh0U2tSRnAwNlVlMStzMDRFN3dQYTFzN0t0ZHVSUGtxdFduWFp3ZzdWeTNnejIvRzh2cWtueWhmcGZiREwzeWYyS2hJTHAwNkNvQ05uVDFCMjlkd2VNZTZQTXQvdC9LUXlmZFA1cXpQcyt6VWtUMGV1VDFDQ0NHRUVDSnZ6M3lTVXFkNU82NWRQc3ZOcTVmby91cG9YRXVWQVhJT3I3cDNXTld3Q1QrdzhMdVBpTDRld1JkRE9wcGNMK2JHVlpOajl6L3NaanQvUE1qNE9mUlFRSjVKeXQ2TmVROHp1ci9jdmNPaHpNV2g3V3U0RlJtT1Q5M0c5QmcyaHJTVUpKYi9Nb1dVMi9HOFB1bG5xdFZ2UnVlWDN1VGFwYk9jUGJhZnk2ZERPQmR5aUdPN053T0dYaGlBT1orUE1obnVsWDF1K3VnQkFGUnIwQXhWdmJ1ZlM5TU92ZkNwM1NqZjdaUkVSQWdoaEJEaXYvUE1KeW1OMi9jZ2Zua1VpcUtoWXMzNjJOZ2E5dEI3MFBBcWo3SVZqWi9mKys1UDQrZi9HejhVVnc5UEJvKzdPN2NoK2xxNFNYa3d6SEVKRHRnSWdMV3RIVWQycnFmVHdEZXd0c201cGNIQkxhdnlOZWZFdzZ1Q1dTWXA3ZnNPUmEvWDRkZHJNQllXbG14ZS9Dc3B0K09wMjd3ZDFlbzNNODdiZWZYRGJ6bXhmenUrYmJ1ejVvOXBPV0lTR3hXWjQ5cTZMSzJ4bkY1dnVuUncwSTYxRCt4SmFkaW1xOGwzbVpNaWhCQkNDUEhmZWVhVGxOOG1qVFIrL3IveFF4bjExVndBSEYxSzBxSHZjT081SGF2bWs1d1FsNlArLzQwZmF2STlQam9xeDdGdmx1MDN6ck1BMlBYdlFoSmpiK0ZUeDVjeUZhdXlkOE5TdHErWVI3ZkI3K2JaenV3ZW1jUzRhSTRGYnFKeW5jYkdlUlBtUEZkRlVUVEdsY2t1bno3R29XMnJjWEp4NDhXUkg3TnYwekw4Ri8vS3NBa3o4S25qaTIvYjdnRDBIdkVodlVkOENNREVRYTNKMG1ZeWRkaytrM2s5NC9zMU0ra04rL09ic2RnNU9CRjVNUXd3RE52ejYvbEt2dHNwaWNpanVlYS9GbDFhR3Q1OVhnSWc1dEErOU5wTVhPczF3cXFFYzU3MWJ1ME53TFpVYVp4OHFxSllXQkovOGhnSm9jY3AyN1VuMWk0bEgzcmZsSWhMcUhvVngwbytEenlXTGVIMENTNzkvUWZsdXZlaFZLdTJBQ1JkT285TlNYZXNYVndKNk5zSlN3ZEhXdjIxR20xaUFxcGVoN1dybTdIKzlTM3IwZDVPcEVML3dUbXVmV254UEN6dDdQSHVNeWpIdVpTSVM5emN1d3VYbW5VcDJhanBRMytYRUVJSThheDU1cE9VZDZiT1kvT1NYd2svYzRLM0p2OUc2ZktWamVmdVRTenVWN054Szd4aXE5RnB3SWc4eTFoWVdWT3lsSmZKc2JQSERyQno1WHdVUmVINVFXL2g3RmFLZzF2K1pmZmF4VlNxVWQ5a1JhbmNuRHl3RS8vRnYvTHFoOS9sOHhlYWgvUzBGSmJOK2hKUUdQamVGemc0dVZDcVhDV3lNak5aTW5NaW82ZjlqWE5KRDVNNnNWR1JaR2t6Y1hRcCtkQ0ZCOXIzRzA3UTlqWEdKR1hPWjZNZTJFUDEzY3BEWkdremFkNjVEMVViTk9QczBmM1kyRGxnWlczRHlsKy9vbW1uM3JSN2NRaXFxaEo2Y0JkUlZ5NDhkZ3lLazFQVEo1TVJHMk5NVWs1Tm44enQ4MmRvTW1NdW51MmZ6N1ZPd3FuakhIcHZLQUF0NXY2RFMrMTZKSWFGRXZyZDU5emFGNER2OTcrWWxMZXd0U016UG83RU02SEdZNGZmZngxOVZoYk5mbG40d0dNQXBWcTJKWHAvSU5mODExS2lhZzFLdFdwTHdxbmpISHhyTU83Tlc5RjQybXlTTHA3RHl0R3dBbC9vdEMrSlAzR001K1l2eDliZHNFakQyZGt6U0E2L1JJWCtnMG0rZk5FMEJ0TW1ZKzFTa3BJTjd5WWhOdTRlV0RtVklDRXNsRlBUSnVQejJodVViTlNVTFg0TnlFek1leUdINS81WWhsdmo1bm1lRjBJSUlZcWJaejVKOGE1V0IzdkhFaWlLZ3F1SEp4cU5CakJNNk01ZWNTbzM0V0VoWERsL2l1UDd0dVZaNXY3bGgwL3MzODd5V1pQUjZiSm8vY0lnNHp5VTluMkhzblhwWFA2ZVBvRVgzeHhQay9aMzV6KzRlM2tiazZXengvYXo1Wi9aQUt5Yk41MHI1MDdTc0UxWGZOdDJ4OG5WdmVCQktHSjZ2WjZsUDM1Ry9LMGJQUC95S0tyV056elVWYTdWa09lNjltUGZwdVVzbVRHUmtaTi9NLzU5QUk3dTlnZkkxMGFQM2xWckU3UjlUWTdqSGU5TE12ZjdyeUExS1JHQU0wZjNzLzdQbVR6WHRULzcvVmZnNFZXQjBkTVdFckRtTDQ3djNVcjFoaTJ3dHJIai9JbERuRG02bjNvdE8xR3R2dm4yYWoydXdBRmRzQy9yVFpPWmMwMk9wMXdONS9iNU15Z2FDOXlhdE1pMXJqWTVpV01UL3dkMzVnMGRlT01say9PMzl1N0MvN2xhSnNmOGx2bVRjaVdjSXgrT3luRzlRKzhNZWVpeEhpRVJSQVVZRnI2NHRUK1EyeGZPVXZubFlkaVg4K2JHdGszYzJMSFpXUGI2MWcxRWJ2Z1hqK2F0OCt6UjJmVmkreHpITWhQaVRJN1grWGd5bFY3SzJiWnNqaFVybTN4UHZSNkpQak1UalkxTm5uV0VFRUtJNHVpWlQxSUFkRG9kdXF3c3BvOGV3THZmR1ZibXVuZW9rS3JxK1daa1R4TGpvblBVSGZubGJNcFVySnJqK0wyVDU3VVo2YXlkLzROeERrVE54cTNwOXVwN3h2UHQrZ3pqNm9Vd3dvN3NZZVd2WDNGc3oyWUd2UE1aR28wRmZyMEdjL1g4S1daLytpYmhaNDVqYVdWTnh3RWpDRHV5bDhDMWl3aGN1d2l2U3RVcFg2VVc2YW5KeHMwSXpjbjZCVE1JQzk0THdPNjFpOWk1YWdFNmJhYkpNcy9oWjQ0VHNIcWhjYVd6aTZIQjdQclg4R2E4WWVzdVQ2UmRCN2VzUWxFMHRPcitFdnY5VjVDZWxnTEFheDkraDhiQ2dtM0xmK2Rvb0QvZFh4dk4rZU5CYkZ6NEUxVi9XR3l5NmVTejVQYTVNUFNaR1RtT1gxMXo1NzlIZWgyYlc5YzFPV2Z0N0VxSFRYc0pHajJjNVBCTEFMUmJ2ZE9reks0WDIyUGxWSUpXZjkxTk1oVkxDK3pLbE1QTzA4dmsrUDdYKzZQWGFoOTZEQ0E1L0JJSm9TRUF4QjQ1Q0VERi9vTnBQdnR2RHI0MUdBdGIyN3RsTDEra1pJUEdOSjR4QjQybEpVa1h6bkpweVh4VXZTR3BpajYwbDQ2YkQ2QkxTek5wdDdWTFNWb3VXR2s4NWxqSmg0QStIVW0vRlFWQStQSkZSRzVjYlR6ZmJzMHVWRjBXaW9VbCtvd01kdlJvUS9xdEtLd2NTK1NJcXhCQ0NGR2NQZk5KaXFxcVhMc1locXJxY1hKMXgvYk94bi9aZ3JhdllmWHYzNlBYNlhMZGVISE81em5mNHQ3UDB0cWFoR2pEUTRsdjIrNzBIZldKeVZBeWpVYkRxK08rWWRWdjN4QWNzQkZMU3l1YzNUeFlNV3NLd1lHYkFNT2VJZFVhTktmN2E2UHg5UGFoMDRBM0NEOXpuTDBiL2lIMFVDQnIvcGlHcFpVMVRUcjBmSnh3RkltS05lcXozMzhGQUxxc0xHenRITEFwNllHTm5RTTJkdmJZMk5wejl0aCtBdGY4VFlzdS9iZ1JmcDc1WC84UFhaYVc2ZzJmbzM3TFRnVys5L2JsZitSNlhLL1Q0ZUplbWtaK1hYSHpMRWZwOHBXNWVmVVNrMTVwYTFLdVpDa3ZXblRwaDYyOUErV3IxSDVtRTVTOFpLV21FTDVpRVdBWW5zV2QrT2pTVWczSDdPMUp2bnlCdUtOM1Y3dkxyVWRDbTNUYjVIaVpqbDFwUFAwM05NNHU3SDJ0ZDQ3eUR6dm1XTEV5N3MxYUFWRC9zKytNdzlJQWR2VnVoNnJDcVdsZkduL0ROZjgxcUhxVlBTKy9RTHMxdTBnSU84bk4zVHVNUThFT3ZqVVkxem9OaUQ5NXpPU2U5L2VrOUFpSklDTTJCbTF5a2lFTzZXbm8wdE93ZG5ZMWx0azNyRCtKWjBKUmRYcFVYUlpXVGlXd0wxcyt4KzhSUWdnaGlyTm5Qa2xSRklVYXZxM1FaV25wUGVKRHJHeHNjUzdwZ1pPTFlYSnM1VnFOY0hZcmhZV2xGYzA3dldpc1Y5S3pIQm5wYWJ6NHhrZTRlM25udU83dlg3NkxlNW55ZCs2aG9mODdrN2dZR2t3anY2NDV5Z0pZV0ZveDROM1BxTmVpQTk3VjZxQW9HdHIzRzQ2RmxUWGxmR3BRclVFTFhEMDhUZXBVckZHZmlqWHFFeHNWeWNrRE84d3lRUUdvMjZJREgxYXVRY25TWlUyR2M5MXIzNlpsVkszWEREc0hKeXJXcUUvdHBuNG9HZzM5M3ZvazE4U2dUTVdxT2VZRE9UaTVHR05Zd3MyRExHMEdIODllYTFKbTdwZnZFQmNWaWNiQ2duNXYzOTJWZnVUazJZUWQyVXRtK3QwMzVYWU9qbFJ2MUJJcmF4dWFkc3o1VUN6Z3dvTFphRzhiaHM4OXYrc29GbmIyYUJNVDJPeFhIOGRLUHNaZUUvZW16eEYzUEJoOVJnYXRsNWp1U2JQbjVSNVlPVHJSZk80UzR6SHJFaTRtWmF5Y1hhaVF5d1Qxdk5vRUVIZnNNQURISjQvbitPVHhnQ0dKeU83UnlhYnE5VG1PcFVaZXdhR3N0M0VlU1ozeFgrSnhKK25KbGx0UFN2TGxpendmR01LMXplczQrdkY3K0x6MkJyVSsrSlF0ZmcyTVpVcTFha2RtWWdLS0F0YXVibFIvYXd3YWErdDgvVFloaEJDaXVERHIxNzdxblkwdnRsL09lcXpyNkxLMFdGaGFGVXFiekYycjhoYllXaW9BNVJSRnVmYWdzb1VWLzRKUVZiVlk5bG84U3Z5ZnBPeS9iYy9qVi9KZFozMkRDamhXckV5N05idlkyc0dYak5nWTdEeTlTSXN5N0dYejNMeGx1UGsyNTJiZ2RvTGVmNTB5bmJyUmVKb2hZVkIxV1d6eGEyRHNZWGlZN0o2VWUrOTdmeUtSRzRmeUZVaTVHb0ZqeGNxNE5XN0I5VzBiMFNZbVlGWENHWnVTYnJSYnM0djFEU3BnWVdkUHR3TmhKblUzdGFpSkxpMlZIaUVSSEJrN0VpdW5Fc1NGSENFNS9CSit5L3dKSEpqN0M0ajc5UWlKTUVsU3Fnd2J4YzZlYmRFbTNjNHhKeVZibFdHaktOOXJRTDZ1bjIxZGZjUExFNlU0L2hkRkNDRkVzV2Z1UFNsSmdKT1ZCclQ2aDViTmt5UW9kMW5mSFlXV2tJL2loUkwvZ2lpdXoxMlBHUCtuWHYzUHZ1WFlwMlBJaUl2bHhuWi8zSHliRXhXd0ZRQTMzN3VyVlNuM3JNNlduemtwR2lzcmRCbnBXTmpZMG1uTFFSUkxLN1oyOE1YRzNZTjZFNy9PdFMySHg3d0pZQ3lmR1IrTG0yOHpqazRZVGZrZWZhbjk0ZWZHc3ZyTVRFSW1qVFdwcjgvTU5INU9qcmlNZDYvK3hJVWNBYUJFOVZvMG0vWG5BNU1zSzBjblBGcTBKdWJ3QVdJT0dlWmdoUy83bTR0Ly9ZNkZqV0grUzE2SlZtWmlZcDdYRlVJSUlZb2pjMDlTRGdQdG5hd2hMcjJvbTJMK2JDMUJZM2o0ajFBVUpTVWZWU1QraGFnQThYOXFaVThvOTNqT2o3YXJ0ckhqaFRaRXJsOUY1VmZmNFByV0RhQW9sRzdUSWRlNitabVRBbEJ2NHRkVTZEOFkyOUpsN3JteGlpNGo1K1Q5ZTJXWDN6ZTBEeWxYRGN0UVgxbzhuMHVMNS9OQ3NHRVpZVldYeGRYMUsvTzhodCt5VGVpenNvaFlkWGNJMnFucGt4L1ltK05Zc1RLdC9scGpzbktaTGlQZE1LOUZVZEJscFBQY3ZHVkVIOWhEalhjL3ZOUEd2c1NGSE1HMVR2MEgvaVloaEJDaXVESDNKR1VPMEw2Mmh3Vm5ZdlVrcEt2LytSdjk0c0JTQTA3V0N0WGRqUE5CRnVlenFzUy9FRHhHL0o4YXFsNEhRR1pDQW5zRzl5SXpQdFo0enRyVmpYSXY5Q0Y4MlYvc0c5S0hySlFVU3JWc2k3MVhPWk5yZUxSc2l5NDFoWVpUZnpJZU8vZmJURFRXTmxRWi9uYU9lMXJZMnVVNGxoRWJ3OUdQMzh0eFBEZjI1U3FnUzA4blBmcW1jYmhYOXNUK0J3MzNBa1BQVDE1Nzg5emZFd1IzRXkrckVzN1lsaTZEdFlzcnQ4K2Vwa0xmbDZrNzhXdTJ0bXNFd05XMUs3bTZmaVVlTFZxaldGb1JGM0lFcHlyVlpjTkhJWVFRenh4elQxSldBbi9hV0NwRDY1Zk9lK05GOFVqMkFGUHlXVmJpWC9nZUpmNVBqUnZiRFh2V1pDYkVvYjJkZ0tMUm9ONnpoSFMxTjk4bmN2MHEwcU52Z3FKUS9aMjdRNm15VWxKTVZ0N2FON1N2OFhQU3hYTW9HZzAzZCsvSTliNXRWeG4yS1lwWXNTalBZVjczdS9MdlVyejd2RVR6Mlg4YjU0YmNQOXhMbDViSytnWVY4blc5KytYV0UzU3ZUbHNPR3U5cjZlQ0FjczlpRVRWSGp5Y3FjQnRIeHIyTlZRbG5BR3E4TzY1QTdSQkNDQ0hNbVZrbktZcWk2RlZWZlIxWUFid0hQQWZJaGdLUExoVUlBWDRCVmlxS2t2bVE4b0RFdnhBVktQNVBreEpWYXhxR2NMVnVUODMvVGVEQUd5K1JFUnRqUEI5OWNBLzZMQzFnV08wdUlmUTRMclVNbTVrcWxoWW11NmtuWDc1QVROQis0M2RWcnlmcDRqa0FQSnExd2lHWHllVW52cDZZNzdacXJLMU5saHdHMENZbGNXYldOT013SzhYQ2t2STkrNXFVdWJwdUZhcnV5UzRTWWVQdVFlMnhueEx5MlRqRG5Kbkd6ZkZzMi9tSjNsTUlJWVI0R3BsMWtnS0dCMlZnMDUxLzRqOG04UmRnMktTdzlhSzF1TlEyblR1UmZ2TUdwMlo4emZVdGhtV0Y3YjNLa1hvOWtwTlRQK1hHRG4rcXZ6MldrdlY5cWZYQlJLTDNCWEoxM1FwaWp4eEUwV2lvK3Vab3p2MzJJMWFPVGxSNlpUam41dnhFek9FRFdOalo0ZlY4RCtNK0o5azAxdFowRHpyL3dIYmUzenVpYWcySjA5VjFLN0N3c1RVbUtScHJhK3AvL3IyeFhFWk1ORmZYcnNoWExPNGY3cVhxZFFUMHZidVhqNnJMUW5zNzkzVVJJdGV2SXV5bmI0M2ZZNDhjNU1pNHQvQVpNaExYdWczemRYOGhoQkNpT0REN0pFVUk4WFM0UDBFQk9ESDFVMjRHYmdmQSs4V0IxSjA0bFV0Ly84NlovNXRHektGOUtDalUrWGd5dTEvcWhpN0RzUHFDUjdOVzFQcGdJaVdxMStMY2J6OENVSDNVQjdqNU51ZlV0QytKQ3RoR1ZNQTJIQ3Y1NExmVUg0Mk5EV0JZZmV0UmgyakYzdGtyQlVXaGZPOEJZRmg1MmVqcTJ1V2NtRElCVmE5SDFldXhjWE4vNkRVZEsva0FjUHY4R2FKMmJDYmp6dndjeXp1YndlNTZzU01wVnk0RFlPWGtiRkkzNVBNUFVmVTZTalpxU3BsMm5RbjcrVHR1YlBjbjZlSjUvSlp2Um1NbEt4RUtJWVI0TmtpU0lvUjRZbXFQL1pUa1N4ZW9OZVlUUE5zL0R4ajIvSER6YmM3cEg2ZFMvOHRwMkhsNjRmVjhEelEyTmxUb013am5tblZ5dlpaNzArZndXNzZaNkFPN2lkeTBoc292RHpjbUtBQ0t4aUxYQ2ZiM092L0gvNWw4OS9UcnlNMkFyVFQ4YWlZZXova0Joa256bHZiMkFMZzFlUTRMTzNzVWpRV1dqbzVVRy9sK250ZTJjU3RGVm1xcThidVZVd25PenZrUmpaVVZ0cVhMNEROMEpBQ2xXN2ZqK3JZMFNsU3JZVWlNTUF4NVV6UVcrTHoyQm9xbEpkWGVHb1BHMGhMM3BpMDUrZTFuMUh6dkkwbFFoQkJDUEZPSzUyWVRRb2pIVXBETkhCOXdNZU9xV1U5S3l0VndGRVdEZlRudlJ5Nm5UYnFObFZQeG0wb2xtemtLSVlRd1o5S1RJb1I0c3Y2RFoyU0g4aFVMWEs0NEppaENDQ0dFdWRNOHZJZ1FRZ2doaEJCQy9IZk12aWRGVlZVTjBBb1lDL2dCemcrdUlYS1JBaHdCWmdEK2lxSm84MXRSNGw4b0NoeC9JWVFRUW9qaXlLeDdVdTQ4SVA4S0JBSTlrUWZrZ25MQWtHQ3NCVGFycW1xZG4wb1MvMEpUb1BnTElZUVFRaFJYNXQ2VDBoc1ltYWxUT1J1ckp6NU5KVlAvMERyaVBwWWFjTFpScU82bXdkNUthUTlNQkQ1L1dEMGsvb1hpTWVJdmhCQkNDRkVzbVhWUENqQUtJRFJhejgwVWVVQXVxQ3c5eEthcEhJdlNaUjk2Tlo5VkpmNkY0REhpTDRRUVFnaFJMSmw3a3RJVUlDbERmVmc1a1E5cFdhQTNyRHhiU1ZWViszeFVrZmdYb2dMRS8wbEtCYkRUeU9xMTVzajI3dDh0dlNqYklZUVFRaFNVdVNjcEpRQzA4Z2EvMEdRYVgrYmptby9pRXY5QzlvanhmNUpPQVpTM2xRMEV6VkVwYStOSTNrdEYyUTRoaEJDaW9NdzlTU2xVMmd4NTZmaXMwdXNsMDdyUGZJQTN5N3BTMGRaS2VsVE1oSzFHd2R2V2loRmVMdG1IVmhabGU0UVFRb2lDTXZlSjg0VW02c3BGZmh3N21PYlA5NkgzaUErTng4ZjNhNGFIVndYRy9idzhSNTA5NjVkdyt2QWVXdmNZUkswbWJRQklpSWtpTmZtMlNUbDdSMmRjM0V1VG1aN0d4cjkrcG5IN0Z5aGZwVGJSMThMemJJKzFyVDJPTGlVNXNIa1ZUVHYweE5yV2p0dHhNZXhjdFlBeUZhdlNyRk52QU5iT200NjFyVDJkQm96QTBxcDRMQXAxUGZ3Y1IzWnV3TkhabGZaOWgrV3JqcXFxQkcxZlM4VFpFN1R0L1JxbHlsVTBPYS9YNmRpL2VTV04vTHJ5MjZTUjJOamFNZlNUR1J6WnVZRlczUWV5YXZaVVRoN2N4ZGlmbHVMaTdtbXNkekUwbUlUWW0vajZkU005TlptaytKZzgyK0RpVVFZcmE1c0MvZWFuMER5Z1h6VjdtdzQvVnk5VDFHMFJCWE1JK0xxb0d5R0VFRUlVaENRcGQxdzZkUlJWMVZPNlhLV0hsZzAvYzV6cmw4OXhNVFNZUzZlUG9zdlNraEJ6RTRESWkyRUVCMncwS2Qra1EwLzZqWnBJNU1Vd1F2WnM0ZURXZitreGRBenIvNXlaNXoxcStMYWtkbE0vMWkrWXdkbWoreGoyeVV3dW5UN0t5WU03Q0E3WWlKVzFEVW54TWV6M1g0RjMxZHFjcWxnVkoxYzNLdGRxOUhpQktBSTdWczQzK1o0VUg4dUJMU3V4c3JGRlZVM251emlVY0tGNTV6NDVycUVvQ3NmM2IrUGl5U1BZTzViZ2hhSC9Nem1mbkJqUDVzVy9FSGt4ekhoc3plL1RDQXZlUzhQV1hUaC9NZ2hIbDVJbUNRcEFjTUJHem9ZY3dOZXZHNkdIQWxqeHk1UThmOGVvcitaU3NVYjlmUC91cDVtaUtGcFZWYnRpMlA5bUVGQVZzQ3ZhVm9sOFNNY3d4R3NsOExXaUtKbEYzQjRoaEJDaVFDUkp1ZVBFZ1IwQXJQbGpHbXYrbUFiQWF4OTluMnZaVTBHQjdGNjMyUGc5NHR4SklzNmRCTUMzYlhjQWhrLzhrZVA3dGhFY3NKRnlsV3NBa0JoN2s3ZW4vc0dtdi8rUCtxMDZzZjdQbVRUdDJKdk9MNzJaNHg2T3pxNm9LZ1J0Vzh1NTQ0Zll1M0VwRy8vNjJYaCsyZjk5WWZ4ODVmd3Bsc3o4bEdvTm1wdGxrckoxNlp4Y2oyc3owbk9jOC9DcVFOMFc3Wms4N1BrOHI3ZG53ei9zMmZDUHliRXZGbTZuVHJOMlZLM1hoS3ZuUTlGcUxhaFF2UjcyamlWSWlJbmlkcHloaDJSOHYyWUFPSmYwd0xmZEM0U2ZPVTU2U2pMTFowMm1jbTFEYk1mTVdJS250NC94MmljUDdHVFJEeE1lL1ljLzVlNXNLdm50blg5bXI4eEhKL0sxd3NPTjcrdkoyRFloaEJDaWlFbVNBc1JHUlJJZUZvS3RuUU5PcnU2a3Bkd21PVEVlUmJrN1pTY2g1aVl1N3FVQmFOU21LMkhCKy9Eck5aZ203WHV3MzM4RnU5Y3Rvcy9JQ1lUczNRcEE5WVl0V1Avbmo5amFPOUtvYlRldVhUckw4bCttNEZEQ2xZSHZmbzZUaXhzQVFkdlhFTFI5VFk0MmZUSm5QYzV1cGVqejFzZGNPSEdZVmk4TW9xWnZTOERRVzdQMDV5OW8yTG9MSGZyZEhRN2xVYmJpa3dyUkUxV3hSbjJzYld3WjhONkR0d1paTkgwQ0xoNmVhRFFXZUhoVk1CNlB2aDZCb21od0wxTSt6N3JIOTIzajJKN05ITnV6Mlhocy9ZSVpoZytLNFptMFdhZmVhRE16T0Jyb1QrWGF2cHdLQ2lRMktoSXc5S2hrSnlrelAzaTVRTDlUQ0NHRUVFTGtqeVFwd0s3VkMxRlZsZDV2ZmtURDFsMVlPMjg2Ky8xWDRPWlpGb0M0bTlmNC90MitESjN3QTlYcU44UEsyb2EwNUVUMmJWcEcrU3ExMkxac0xxcXE0dXhXeWpnQis4elIvVVJmQzZkTnoxZXd0ckdqYk9YcWZMNWdLNmVDQWptK2Z4czJkZzlmWVhiVjdLbGNEZ3NCb0UzUFY1aisva0NUOC9jL2RIKzM4bEJoaGVRL05lcXJ1VXdmUFlDdlJuUjdZTGw3ZjkrOWM0VEc5MnVHcmIxRHJ2T0dzdWwwV2NyVzVxRUFBQ0FBU1VSQlZHZzBHdndYLzBwcVVpTHVYdDdVYnVxSHIxODNaazBZRGtDbmdXOXlJL3c4UndQOWFkS2hKejUxZkZrK2F6Sm5RdzR3NlE5L2p1emFBTURRajZmalhxWTgwOThmU1AyV25lZzBZQVJnbUpNaWhCQkNDQ0VlM3pPZnBFUmVET1BJemcxNGVGV2dRclc2QUZ3NGVSZzdCeWRqejRTTnZRUDZyQ3dXVGYrWXQ3Lyt3L2dtUFRreDN1U3Qrb3d4ZzR6RHJiTG5wVlNwMnhnQVhaYVc0SUNON0ZpNWdKVGI4ZWgxaHJWbUc3VHFUT3NldWJ5WlZ4UVNZbThTZlQzaWlmenVwOVhJTDJmbk9MYnMvNzR3enZtNW56WXpBNENNdEJTbWp4NlFhNW4zcC8zRmhvVS9jV2piR2pyMmY1MFRCM2FRbnByTXVXTUgyTDEyTWFwcVNDeHZoSi9uUnNRRkFKT2VHb0RraERqMHVpd0FMS3lzc2JReVRKQlhOQnJqNTdUa0pLeEtGcHVKODBJSUlZUVFSZWFaVDFKU2JpY0FLajUxR3pOOTlBQ2FkdXpOcmNod0dyVHFqRVpqR083bDRPUkM5eUdqV2ZqdE9QNzhkaXo5MzVtRWpXM3VQU0VuOW04SG9OZnI0N2gyNlF6TFowMW16SXgvaUw0V3pycjVNN0IzY3VhRkllL1Rva3MvZ2dNMkVySjNxM0dJMkwxY1BUejVlUFphL3AzekxZZTJyVFllYjkzalpib05mdGVrN0taRnM5aXpma2toUmFSb3pmbDgxQ09WVDB0T0FneExDT2VWMEZsWVdkT3NVMjhhdGUxR3dPcUZ4TjI2enJBSk02aFVxeUUzd3M4UmVuQVhRVHZXY2k3a0lGRlhMdUxpWHBvU0pkM1p1V29CNFdlT2s1d1F4NVFSWFkxeG56ZGx0UEhhSVh1MkVMSm5Dd0NseTFmbWc1bi81Tm9HSVlRUVFnaVJmODk4a2xLOVlRdjZ2ZjBwVmVvMklUd3NoQU5iRE5zS05PM1kyNlJjVGQ5V3RPazFtS2lJaTF3K2ZjdzQ5T2RlVFRyMHhNckdGakJNZk8vNzFpZk0vZUp0QWxZdnBPdXI3OUw1cFRlcDkxeEhiTzBkU1V0SjRxTlpxL2orM2I2VUxGMldFWk4rTnJtV291UStkM2ZQK2lYRkppSEp6Y3Rqdm5xazhyRlJWd0dvWEx0UmpsNllTWVBib3RmcDBHZzBITnV6eFdTeGc3bGZ2QTJBZDlYYXZQUE5mQkpqYjNGazF3YlNVMU5vL3J4aDliRDkvaXRJUzBuQzJzYU9YaVBHRVgzTmtBUk5tcmNaVzNzSEpnNXFUZE1PdmVnMVloeVE5OTlNQ0NHRUVFSThtbWMrU1FGbzNPNEZ3SkNZckp2L0E1VnFOY1Nuam0rT2NsMEdqVUxSS0t5ZWExajFxOWZyNDR6bjFzNmJucU84VjZWcUFGd09DK0hxK1ZOc1hUcVhyVXZuNWlpWFBlZmxmcm5OTVduWmJTQmRYamJ0YmRpOFpEYjdOaTE3MEU4MEc5bkR0M0lUZWlpQU9zM2FtaHc3dnMvUWMxV2hldDBjNWJNeU03QnpLQUZBMjk2dmN2bDBDREUzcnZEV2xEbGNPUi9LcXRsVHFWS3ZLUUJOT3ZZaU9IQVRnSEdKNDdFL0xXUDlncG1jRFRsQTQzWXZzR0RxR0d6czdKbnllaGZqUFlKMnJDVm94MXJBZk9jRUNTR0VFRUk4YlNSSnVlUDg4U0EyL3ZVemxsYlc5SG56NDF6TGFDd3NUTDQvMTdXLzhmUDlTY3JxMzcvbjVIN0Rzc2EyOW82VUxsK1o0Uk4vQkNBelBZMjlHNWNTY2ZZRXFxcWlLQnBVVlUrMStzMW8wYVUvRnBaMy95eTZMQzF3ZDBmMGZadVdGWnVFSkRjUDJvZkV3NnVDU1pKeUkrSUNRZHZYb0NnS0RWcVpMa21zelVoSHI5Y2JGeWhRRkEzV3RyYWtwU1F4Lyt2L29jMUl4OVBiaHc3OWhxUFg2VGl3K2U3RzNLZUNBdkgwOXNIT3djbDRMRE1qall1bmpsS3VjZzB1aDRWUTc3bU94cmFFSGdvd0R2TVRRZ2doaEJDUFQ1SVU0R2lnUDZ0K200cGVsOFZMbzcvTXNWdDVYckwzMU1pTmkxdHB0Tm9NS2xTdnh3dEQzc2ZPd1FsSDU1SWNEZHhJY01BbUZJMkdWei84anIrKy93ajNNdVZwMlcwQUd4Yit4STByRjJuU3ZnZDFXN1FuWk85V2p1NzJCK0NmbVo4eVl0TC9QWENaM1N4dEpoYVdWbVk5N0dqdzJHOXlQWDcvUGlTM0lzTlpNSFVNT2wwV0RWcDF4dFBiQjcxZWI1eEhGSDdtQkFCMmpvYWVsRnZYd3ZHcDA1allxR3NreEVRQmtKYVN4RDgvZmtaODlIV3VYVHBMcVhJVlNVNk1aK3ZTT1NSRVI5RjMxQ2RrWnFRQkVMeHJJOXFNZEh6cStISTVMSVFTcm01NFZhd0t3SlU3ZStRSUlZUVFRb2pDOGN3bktkck1ESGF2VzRSZXI2UGYyNS9Tb0hYZW13VGU3MEhEdmRyMUdVSzdQa09NM3lQT251RFhpVzlnWlcxRHM4NHYwcjd2TUJ5Y1hJem5XM1RwUjVWNlRkajA5eXgycmxwQWNNQkdxalZvam9XRkpZM2J2c0RobmVzNGNXQUhGaGFXV0ZoYUFhQ2lvdXIxNkhWWjZQVjZYRDA4K2VpWDFXYWRwT1JuVThTRW1Kdk1takNNakxSVTNEekwwV3ZFaHdCcy9Pc245bTFjanNiQ3d0Z0RWYlpTZFFDaXJseGs2OUk1bENwWGtUNGpKMUM1ZGtPMnI1aUhWNFdxbkFvS3dMdHFiWVpPK0lHNFc5ZFpNSFVzTlh4Yk11dmo0Vnk5Y0FwWEQwOGl6cDVFVVJRYXR1bks5aFh6Mkx0eEdYczNGdDhlTFNHRUVFS0lvdlRNSnlsVzFqWU1uL2dUY2JldVViRkcvUnpuT3c0WVlaSk1BRHcvYUNSK3ZRYmo1bG5PZUt4K3EwNVlXZGx3Y091L1ZHdlFQTWQxS2xTdng1RHgwNmhZc3dIMmQ5N3VBOVR3YlltTG0yR1RTQSt2Q2d3WlA0MllHMWRKU29oRm85RlEwN2NWdFp2NjBiTDdRRTRmMlVOeVFoeFoya3hEWXFMVEdSSVZGVkJWYWpadVpleEpNRmRURmdYa2VuelM0TGJHenk3dXBlbllmd1RCQVJzWlB2RkhZenlyMW0zSzhiM2IwR2cwV052YVU2WmlWWjYvTTMrbmtWOVhmT3I0bWl3dFBPajl5UUNVcjFxYmlqVWJvTkZvY0NqaHl0aWZsdUxnNU1MMThITm9NOU5wMHI0bnpUcjFwa3pGcXNhZXJNNHZqYVJEUDhQK0tqdFd6bWZyMGptRkhRb2hoQkJDaUdlVytiNXlCMVJWVlFHMlg4NHE2cVlVRzYzS1cyQnJxUUNVVXhUbDJvUEtGbWI4dFJucHFLcUt0YTFkcnVmMU9oMG9pa2tTbHFYTnhOTEsrckh2L1RSNWxQaUxSMVBtb3hOcWZzcmQrTDZlV2Yvdm9oQkNDRkVjbVBkcmQwZ0NzREwzWC9FVXNiNjdOa0JDUG9vWFd2eXRiR3p6VEZEQXNHakIvYjFFeFMxQmdVZU92eEJDQ0NGRXNXVHVqL2VIQVp5SzM3TnFrYkMxQkkxaFBrdUVvaWdwK2FnaThTOUVCWWkvRUVJSUlVU3haTzVKeWh5QTJoNFdlTmdyMHFOU1FKWWFjTFZWYUZEYStCcC84WVBLMzBQaVh3Z2VJLzVDQ0NHRUVNV1NXWSs5VmxWVkE4d0RoaFp4VTRxVFBVQm5SVkhTSDFaUTR2OUU1RHYrNHRISW5CUWhoQkRDZkpqMXUyOUZVZlRBNjBCM1lETnd1MmhiWkxaU2dmM0FLMERIL0Q0Z1Mvd0xUWUhpTDRRUVFnaFJYSm45RXNSM0hwUTMzZmtuL21NU2Z5R0VFRUlJVWRqTXVpZEZDQ0dFRUVJSVVmeElraUtFRUVJSUlZUjRxa2lTSW9RUVFnZ2hoSGlxU0pJaWhCQkNDQ0dFZUtwSWtpS0VFRUlJSVlSNHFwajk2bDUzOXVwb0JZd0YvQURub20yUldVb0JqZ0F6QUg5RlViVDVyU2p4THhRRmpyOFFRZ2doUkhGazFqMHBkeDZRZndVQ2daN0lBM0pCT1dCSU1OWUNtMVZWdGM1UEpZbC9vU2xRL0lVUVFnZ2hpaXR6NzBucERZek0xS21jamRVVG42YVNxUy9xSnBrZlN3MDQyeWhVZDlOZ2I2VzBCeVlDbitlanFzUy9FRHhHL0lVUVFnZ2hpaVd6N2trQlJnR0VSdXU1bVNJUHlBV1ZwWWZZTkpWalVicnNRNi9tczZyRXZ4QThSdnlGRUVJSUlZb2xjMDlTbWdJa1phaEYzWTVpSVMwTDlLb0tVRWxWVmZ0OFZKSDRGNklDeEY4SUlZUVFvbGd5OXlTbEJJQlczdUFYbWt6ankzeGM4MUZjNGwvSUhqSCtRZ2doaEJERmtya25LWVZPVmZWY0R6L0h6YXVYaXJvcHp4eHRSbnFSM1Z1dmwweExDQ0dFRU9KcFllNFQ1d3ZkMldNSFdUQjFESFdhdGVYVkQ3L0xWNTBaWXdiaDR1N0o4SWt6K2ZQYmNjVGR2TVlITS85NWFMM0ZNeWFTRkIvRFcxUG1QTERjdHVXL1AvUmFuUWE4a2ErMlBxMmlybHpreDdHRGFmNThIM3FQK05CNGZIeS9abmg0VldEY3o4dHoxTm16ZmdtbkQrK2hkWTlCMUdyU0JvQ0VtQ2hTazIrYmxMTjNkS2FFcXp2N042K2trVjlYZnBzMEVodGJPNForTW9Nak96ZlFxdnRBVnMyZXlzbUR1eGo3MDFKYzNEMk5kUytHQnBNUWV4TmZ2MjZrcHlhVEZCK1Q1Mjl3OFNpRGxiWE40NFpDQ0NHRUVPS1pKMGtLTUcvS2FPS2pvd0JJU1VvQTRITFljYWFQSHBDamJHNFB5emV2WGlKTG13bEF6UFVyUkYrUHlOZDlJODZlSU9WMndrUExiVi8reDBQTG1IdVNjdW5VVVZSVlQrbHlsUjVhTnZ6TWNhNWZQc2ZGMEdBdW5UNktMa3RMUXN4TkFDSXZoaEVjc05Ha2ZKTU9QZWs4Y0NTYkYvOUM1TVV3NC9FMXYwOGpMSGd2RFZ0MzRmekpJQnhkU3Bva0tBREJBUnM1RzNJQVg3OXVoQjRLWU1VdlUvSnMxNml2NWxLeFJ2MUgrZGxDQ0NHRUVDSVhrcVFBc1RldkVSc1ZhWElzNVhZOEtiZmpjeTBmZCtzNlcvK1pRK3NlTDFPMmN2VThyNnVxZWpZditZMjZ6ZHRSenFkbWp2TnBLVW5ZT1RqbHE0MTU5U1pNSHowZzMwblIwK3pFZ1IwQXJQbGpHbXYrbUFiQWF4OTluMnZaVTBHQjdGNjMyUGc5NHR4SklzNmRCTUMzYlhjQWhrLzhrZVA3dGhFY3NKRnlsV3RnWldORG5XYnRxRnF2Q1ZmUGg2TFZXbENoZWozc0hVdVFFQlBGN1RoREQ4bjRmczBBY0M3cGdXKzdGd2cvYzV6MGxHU1d6NXBNNWRxTkFCZ3pZd21lM2o3Rys1ODhzSk5GUDB3b3pIQUlJWVFRUWp6VEpFa0JQcHExQ29DZ0hXdFpOWHNxTGJyME14bHlkTC8wbENTTzdkbU14c0tDQWU5K2xtZTVNOEg3Q0ZpOWtJZ3p4M01NNlVwTFNTSXpQUTI5VG9kT2w0V0Z4WVAvRk5IWEk0d1AwTVZOYkZRazRXRWgyTm81NE9UcVRscktiWklUNDFHVXUxT21FbUp1NHVKZUdvQkdiYm9TRnJ3UHYxNkRhZEsrQi92OVY3QjczU0w2akp4QXlONnRBRlJ2MklMMWYvNklyYjBqamRwMjQyaWdQOGYyYk9iWW5zM0dhNjVmTU1Qd1FWRUFhTmFwTjlyTURJNEcrbE81dGkrbmdnS055V3R3d0VaamtqTHpnNWVmZUV5RUVFSUlJWjVsejN5U3N0OS9CV3ZuVFRjNWRtRHpTZzVzWHBsbm5lOVdIcUpjbFZvYzM3ZU43a05HNTFsdTkvb2xBUGoxenJudHhZMkk4d0JrYVRPSnZIQ2FDdFhyNVhtZDluMkhQZkEzbUx0ZHF4ZWlxaXE5My95SWhxMjdzSGJlZFBiN3I4RE5zeXdBY1RldjhmMjdmUms2NFFlcTFXK0dsYlVOYWNtSjdOdTBqUEpWYXJGdDJWeFVWY1haclpSeEF2eVpvL3VKdmhaT201NnZZRzFqUjVNT1BkRm9OUGd2L3BYVXBFVGN2YnlwM2RRUFg3OXV6Sm93SElCT0E5L2tSdmg1amdiNjA2UkRUM3pxK0xKODFtVE9oaHhnMGgvK0hObTFBWUNoSDAvSHZVeDVwcjgva1BvdE85RnB3QWpBTUNkRkNDR0VFRUk4dm1kK2RTODdSeWM4dkNyZzdGWUtBR3RiT3p5OEtqendIMERURGozSjBtWVN2R3RqcnRlOWN2NFVsMDRkeGRQYmh4cU5XdVk0Zi81NGtQRno2S0dBUE51M2QrT3lmUDJPL0paNzJrUmVET1BJemcxNGVGV2dRclc2QUZ3NGVSZzdCeWM4eWxZRXdNYmVBU3NyYXhaTi81aW9LeGVaTnJvL3lZbngzQWcvejh3UFhpWTErVFpwS1VuTUdET0l4RHR6VTdMbnBWU3AyeGlBZGZOKzROODUzOUd5NndCS2w2K01OaU9kYzhjT01QT0RWOGhNVHdQZ1J2aDVia1JjQUREK25iTWxKOFNoMTJVQllHRmxqYVdWWVlLOG90RmdhV1dEcFpVTmFjbEpUekJTUWdnaGhCRFBqbWUrSjZWaDZ5NDBiTjJGZGZObnNHL1RNa3FYcTB5NUtqbm5qMlRMSGdaVzc3bU9ySnMvZzBQYlZ1ZGFidHRTdy9DdUR2MWZSN2t6bkNpYlRwZGxmSWkydHJYanlNNzFkQnI0QnRZMmRqbXVjM0RMcW56Tk9mSHdxa0NyN2dNZld1NXBZMWc0UU1XbmJtT21qeDVBMDQ2OXVSVVpUb05XbmRGb0REbTBnNU1MM1llTVp1RzM0L2p6MjdIMGYyY1NOcmE1NzNWNFl2OTJBSHE5UG81cmw4NndmTlpreHN6NGgyYWRldE9vYlRjQ1ZpOGs3dFoxaGsyWVFhVmFEYmtSZm83UWc3c0kyckdXY3lFSGlicHlFUmYzMHBRbzZjN09WUXNJUDNPYzVJUTRwb3pvU3JmQjd3S0doUmF5aGV6WlFzaWVMUUNVTGw4NVg2dTZDU0dFRUVLSUIzdm1rNVJzOGRFM0FMaDY0UlJYTDV6S3MxeDJrbUxuNEVSTjM1YmN1SEl4MTNMSnR4UHc5UGFoYnZQMk9jN3QrbmNoaWJHMzhLbmpTNW1LVmRtN1lTbmJWOHd6UGdUbjVydVZod0JJakl2bVdPQW1LdGRwakhmVjJnQm1QVmVsZXNNVzlIdjdVNnJVYlVKNFdBZ0h0aGlHMlRYdDJOdWtYRTNmVnJUcE5aaW9pSXRjUG4zTU9QVHFYazA2OU1US3hoWUFSMmRYK3I3MUNYTy9lSnVBMVF0Uk5CcVR5Zlp6djNnYkFPK3F0WG5ubS9ra3h0N2l5SzROcEtlbTBQejVQb0JoS0dCYVNoTFdObmIwR2pHTzZHdUdaSEhTdk0zWTJqc3djVkJybW5ib1JhOFI0d0J5SktOQ0NDR0VFS0pnSkVtNW8wTS93N3lFUm43ZHFPbmJFa3NyYXdDQ0F6ZXhldTUzNkxPeTZERnNqRW1kUGlNbllPZFlnby83Tjg5eHZmZW4vVVZhU2xLT0I5ZXp4dzZ3YytWOEZFWGgrVUZ2NGV4V2lvTmIvbVgzMnNWVXFsR2ZtbzFiUDdDZEp3L3N4SC94ci9uZXc4VWNORzczQW1CSVROYk4vNEZLdFJyaVU4YzNSN2t1ZzBhaGFCUld6eldzK3RYcjlYSEdjL2ZQS3dMd3FsUU5nTXRoSVF5Zk9KUExwME9JdVhHRnQ2Yk00Y3I1VUZiTm5rcVZlazBCYU5LeEY4R0Jtd0JvM3RtUXBJejlhUm5yRjh6a2JNZ0JHcmQ3Z1FWVHgyQmpaOCtVMTdzWTd4RzBZeTFCTzlZQ2R4TkpJWVFRUWdqeGVDUkp1ZVAwNGQyY0NkN0w2Y083c1hOd290NXpIZEJsWlhGazF3YWNTM3J3OGdkZjU5Z0R3OTdKK1lIWHZIOTU0UlA3dDdOODFtUjB1aXhhdnpESU9GbStmZCtoYkYwNmw3K25UK0RGTjhmVHBIMFBZeDEzTDI4MEZoWUFuRDIybnkzL3pBWmczYnpwWERsM2tvWnR1dUxidGp0T3J1NlBIWU9pZFA1NEVCdi8raGxMSzJ2NnZQbHhybVd5NDVEdHVhNzlqWi92VDFKVy8vNDlKL2NibGpXMnRYZEVVVFJZMjlxU2xwTEUvSy8vaHpZakhVOXZIenIwRzQ1ZXB6TlpLT0ZVVUNDZTNqNG1mNy9NakRRdW5qcEt1Y28xdUJ3V1FyM25PbEtuV1Z2QU1LY29lNWlaRUVJSUlZUjRmSktrM05INXBaRTA2L1FpUWR2WGNIakhPZzV0VzJNOFY3OVZaOXhLbHpWK0QxenpONGQzcmplcG54QWR4ZlRSQTRpN2RSM0FaQ05JVlZXcFZLc0JoM2VzQTZCbTQ5WjBlL1U5NC9sMmZZWng5VUlZWVVmMnNQTFhyemkyWnpNRDN2a01qY1lDdjE2RHVYcitGTE0vZlpQd004ZXh0TEttNDRBUmhCM1pTK0RhUlFTdVhZUlhwZXFVcjFLTDlOUmtiTzBkbjBoOG5xU2pnZjZzK20wcWVsMFdMNDMra2xMbEt1YXIzb09HdWJtNGxVYXJ6YUJDOVhxOE1PUjlibDBMeDZkT1kyS2pycEVRWTlpNE15MGxpWDkrL0l6NDZPdGN1M1NXVXVVcWtwd1l6OWFsYzBpSWpxTHZxRS9JekRCTXFnL2V0UkZ0UmpvK2RYeTVIQlpDQ1ZjM3ZDcFdCZURLblQxYWhCQkNDQ0ZFNFpBazVSN09icVhvTlBCTk92UWZ3ZW5EdXptMDlWL09ud2hpOTdyRmVIaDVHK2RKSk4rT3p6R1pYYWZMTWpsMi8zbFhEOE5PNXI1dHU5TjMxQ2NtdlFJYWpZWlh4MzNEcXQrK0lUaGdJNWFXVmppN2ViQmkxaFRqRUNSRlVhaldvRG5kWHh1TnA3Y1BuUWE4UWZpWjQremQ4QStoaHdKWjg4YzBMSzJzYWRLaDV4T0p6Wk9pemN4Zzk3cEY2UFU2K3IzOUtRMWFQNS92dWc4YTd0V3V6eERhOVJsaS9INXc2NzlzWFRxSFV1VXEwbWZrQkNyWGJzajJGZlB3cWxDVlUwRUJlRmV0emRBSlB4QjM2em9McG82bGhtOUxabjA4bktzWFR1SHE0VW5FMlpNb2lrTERObDNadm1JZWV6Y3VNOXNWMVlRUVFnZ2hublptUGROWFZWVVZZUHZsckNkMmo3aWIxemg5WkM4dHV3MTRySW5SaWJHM3VCZ2FUQ08vcmc4c2R5WjRIOTdWNm1EdjVFek1qYXNFcmwxRU9aOGFWR3ZRd3BqbzNDODJLcEtUQjNiUTlzVWh1WjUvRkszS1cyQnJxUUNVVXhUbDJvUEtGbGI4YjhmRkVIZnJXbzdoZEFEYmx2K09nNU9MeWRDdWxOdnhwS2VtNE9aWjd1NnhwQVNzckd3NGVDZXhmUDNUbjB5dWs1bVJSbUxzclJ4TEN3TmNPbldVaWpVYkdGY1RTMGxLd01ISmhXM0xmeWYwNEM2YXRPOUpzMDY5MmI5NUpYNjlCak8rWHpNNnZ6VFNPSTlweDhyNWJGMDZwMURtcER4Sy9NV2pLZlBSQ1RVLzVXNThYOCtzLzNkUkNDR0VLQTdNK3YrTS80c2s1VmxURkVtS3VFdVNsQ2RIa2hRaGhCRENmSmo3Wm81SkFGYm0vaXVlSXRaM1I2RWw1S080eEwrUVBXTDhoUkJDQ0NHS0pYTi92RHdNNEdSZDFNMG9IbXd0UVdNWTBoYWhLRXBLUHFwSS9BdFJBZUl2aEJCQ0NGRXNtWHVTTWdlZ3RvY0ZIdmFLdk5FdklFc051Tm9xTkNodGZJMi8rRUhsN3lIeEx3U1BFWDhoaEJCQ2lHTEpyTWRlcTZxcUFlWUJRNHU0S2NYSkhxQ3pvaWpwRHlzbzhYOGk4aDEvOFdoa1RzclRTMVZWYStCN29DZmdCZGdVYll2TWtoYUlCbllDN3lxS2twamZpaEwvUWxIZytBc2hjbWZXNzc0VlJkRURyd1BkZ2MzQTdhSnRrZGxLQmZZRHJ3QWQ4L3VBTFBFdk5BV0t2eERGd1owSDVMM0ErMEFsNUFHNW9Ld3dKQmlEZ1JPcXFwYk1UeVdKZjZFcFVQeUZFSGt6KzMxUzdqd29iN3J6VC96SEpQNUNpTWMwR21nU202cHlPa1pIcGc3eTFlVWxUQ2dZaG81V2N0SGc3YXp4Qm40Q1hzMUhWWWwvSVhpTStBc2g4bURXUFNsQ0NDSE0zcXNBNStOMVpNZ0Rjb0dwZ0ZZUGx4TDAyWWU2NTdPcXhMOFFQRWI4aFJCNWtDUkZDQ0ZFVWFvT2tLb3Q2bVlVRDFsNjBPcFZBTmQ4RGptUytCZWlBc1JmQ0pFSFNWS0VFRUlVSlJzQXZabSt3dGRsUFgxUDl6cmp5M3pzOGxHOHlPT3ZxaW9wU1Fta3BTVDlaL2RNVGI1TmF0S1RtZHYraVBFWFF1VEI3T2VrQ0NHRUVQZlQ2L1g4Tm1ra3NWRlhtZmo3SmpTYUI3K1RtekZtRUM3dW5neWZPSk0vdngxSDNNMXJmRER6bnh6bER1OWN6OVh6b1hUb1B3SW5GemUrR05JSkoxYzNQcHExaXRUazJ5eWEvakhOT3IxSS9aYWRqSFV1bno1R2Vscit0ajZxNmR2cTBYN29VMENueXlKZzlWOG14enIwRzg2MjViL25XdDdGclRSTk92UTBmdCs1YWo1Ymw4Nmw4MHR2MHFIZjZ3KzkzL2greldqUnBSKzlSM3dJd0o3MVM5ajU3NTk4dm1BckFGOE82MHpiWHEvaTF6dnZLU0V6L3ZjU3FjbTNtYnAwTDZHSEFnZ08yTURnc2Q5Z1lXbjEwUHNMSWY0YmtxUUlJWVF3ZXl0bmY1M2pXTnpOYXlRbnh2UFBqNU93c2JNM0hyZTBzalkrNEdhN2VmVVNXZHBNQUdLdVh5SDZla1N1OTludnY0SmJrWmZwTWV3RG9pTE9rNW1SUnBrS1ZRSFFacVNUR0JmTmtwbWZvdGRsMGJCTlZ3QlcvLzQ5TjY5ZXl0ZnYrRzdsb1h5VmU1cm90RnEyTHAxamNxeER2K0ZzWC81SHJ1VXIxcWh2VEZKMnIxdk0xcVZ6QWRpNmRLN3g4NzJxMUczQ0c1L1B5bkg4N0xFRHpQLzZmOGJ2NC9zMU0zN2V0R2dXbXhiTllzcWlBS3h0YzNabzJEbzRrWlFRaTA2WGhaMjlJMmVDOXhHNGJqSHQrd3g5K0E4V1F2d25KRWtSUWdoaDlnN3ZXSmZudVJQN3Q1dDh0N2F4bzAzUFY5ajZ6eHhhOTNpWnNwV3I1MWxYVmZWc1h2SWJkWnUzbzJRcEw2NWZQb3REQ1ZjMkwvNkZXNUhoQUNURzNtTDlnaGtBbEsxVW5kZ2JrVnc2SFVMa3hUQjZEUHZBZUsxUDVxelA4ejV6UGg5RmJGUmtmbjdxVTZ0TnoxZlFaV25adDJtNThaaHYyKzcwZjJjU2lxS1FuQkRIbEJGZHNiRnpJRFVwa2JYenBoT3kxOUQ3VWJaeWRScTM2MkdzZHpQeU1vZTJya1pWOVpUenFRbEErSm5qbkQ4UkJNRFZDNmR4OXl6UHFLL21FaHl3aWFEdGF4ajFsU0hCbWYzcG16UnU5d0pOT3ZUazU0OWVJN2N0NGVLamJ3Q0dIaFZGMGFDeHNDUm8reHJLK2RTa1d2MW1PY29MSWY1N2txUUlJWVF3ZTlrOUVKZFBIMlBGcjEvUmRmQzcxRzNlRG9ETTlEUitIaitVQmkwNzBiN2ZjRFFhRGRjdm4rWFluczFvTEN3WThPNW5lVjczVFBBK0FsWXZKT0xNY1FiOWJ3b0FLYmZqMmJ0eG1iSE0xUXVudUhyaGxFbTlvTzFyQUV5U2xLa2plMUNjT1RnNW83M1RHM1d2d0RWL3NXMzVIK2oxT2dBcTFXeEEyTkY5aE96ZGltL2I3c1JHUlJKKzVqaTI5bzYwZm1FUVo0OGQ1UENPZFZoWVd0SjE4THUwNmo0UWdQQ3dFR1B2VE9TRjAxaGIyMUs3cVIvdCt3dzE2UUg1K0ZkRDdHM3NIWWkrZnVXQmJZNjVjZFg0T2Y3V0RUSlM4emNzVHdqeDVFbVNJb1FRb3Rpd2N5eEJVa0lzSzMrWlFwa0tWWEF2VTU2dHkrWVNmUzJjcE1RNDQ5d1VyMHJWS1ZlbEZzZjNiYVA3a05GNVhtLzMraVVBK1BWK0ZXZTNVc1prS09iR1ZhYVA3bys3VndYRy9iUXN6L3JaRkVWaDdJOUxBWmorL2tCcU4vV2o2eXR2NDcvNFYwNEZCZWJyR2s4Ny84Vy81bnE4ZGxNL010SlNVVFFhWEV0NTRldlhEWTJGQlc2bHkxSzJVblVpenAxa3hTOVR1Qmdhek1YUVlBQTBGaFowNkRlQ0tuVWJrNUtVZ0oyOUUyMWZISUpiR1c4V1RmL1lPQ2ZsM2lGZTkydlZmV0NldytmaW82UDRkbFN2UEllU0NTR0tuaVFwUWdnaGlvWFZjNzlEcDh2QzFkMlRXOWNpMkxKa050YTJkaHdOM0lTaWFOQ21wN0Z5OXRlVUxsZUoxajFlcG1tSG52dzc1MXVDZDIzTTlYcFh6cC9pMHFtamVIcjdVS05SUzVOemV6Y3VSVlZWYkd6dENGaTlNRWRkTjgveTFHM1JIakJNNGxkVmxlbnZEelNlUHhVVXlLbWdRT1AzN0hOalppekIwOXZuc1dQeFg5S3JodVdzcXRSdGdsNm40OUxwbzhaendRRWJDUTR3amUrNmVUL1FwdGNySE42K2x0dnhNYWlxWVdreDU1SWVWS3JkaVBDd0VCSmlickoxNlJ6alhKZW1IWHZUOTYwSm5OaTNEWURRZzd0bzNya1BBQmFXVmxoWjI1amNJejAxR1lBVnYwd2g0dXpKSEcwZVBjM3dOM3RTSzN3SklSNmZKQ2xDQ0NHS2hTTzdOaGdudndPY09MREQ1SHh3NENiQThERGR1c2ZMMUh1dUkrdm16K0RRdHRXNVhtL2JuUWZrRHYxZlIxSHV6bXVJdVhHVm9HMkdJVVdSRjhPSXZCaVdvMjVOMzFiR0pDVkxtNEdsbFRYL20vNDM4T0NlbEpLbHl4Ym90eGNsVlc5SVVxcldhNEpXbTJtU3BIaFZxazdsMmczUlptVGc3RmFLL2Y3TFFWR29XTDArb1FkM1VibE9ZN3lyMXNiT3daR2pnZjVVcnRXUVFlOVA1bWJrWmE2Y0N5WHF5Z1hpYmw2amVlYytKTVRjTkNaMjZXa3AvUFg5UndBMDh1dEsxOEh2bUxScDhyRG5BVWlJdVpucklnaldObmJZMk5tVGxCajNSR0lpaEhoOGtxUUlJWVF3ZXpwZEZyb3NMWjdlUG95WnNTUmZkZXdjbktqcDI1SWJWeTdtZWo3NWRnS2UzajdVYmQ3ZWVFeFY5Znc3NXh0MHVpd1VSWU8xclMyanYvOEw5ekxsMFdhazg5dm5vNGk4Y0pwR2ZsMk5kVEpTVTdDd3pOLy8zYWFuSnVOUXdqVmZaWjhXT3ExaHI1amNobnM1dVpRa2FOdGFhamRyUzhQV3o3TnQyVndhdCsrQmc3T0xzWGNxTWZZVzUwOGM0dHp4UTJpMW1jVGR2RzZzYjJscFRiWDZ6U2xidVRyYmx2K09uYU1UeVlueE5HemRoWVp0bm1mT1o2TTR2R05kbmdzblpBL2xtdmZWKy8vUDNuM0gxM1QvRHh4L25adTlOeEdTSVBiZWU5VW9hdFNxV2JOV1cxVlVxMFBScXFMMXE5YlhLTldsYWhlbFNnVkZVTEVpUnN6SWtFSDIzdmZlM3grWHkyMFNJa0pHMzgvSHcrTng3K2Q4UHVkODd2dDZKT2VkOHhsY1AzK1MyV3YveE1iZUNkQXRoUndWSG9JNkoxdVdIaGFpQkpJa1JRZ2hSS2tYRTNrYnJWYUx0ZDJUYmZJOVlOSUhXRmpiOHY0cnJYSWRlL3ZMZGFTbkpoczhSVG00N1VjQ0w1M0Z5YlVTTDcvMkRqOHRmSWNmRmt4anlGdHorZk9YNVlUZERLQjE5MEUwYU5NVmdKenNMTkpUa3dzODNLdEQzeEgwR3BYL0hKbVM2UDdRcWxwTjI1S1pjcUEzUUFBQUlBQkpSRUZVbGtyUWxmUDZZOVoyamxTdDI1anpQdnVJdmFQN2pwcDI2c1hkMEVBTzcxeVg2MXhCQVg0RUJmZ1psRldyMzV6V1BRWmhaV05QOHk1OStYdjd6eGdaRytQcVVZMjM3ejJkQXQycVhoVThxOU52Z201NWFaWEs2Skg5ZG5iejRHNVlFREYzd25Cd2R1WFVnZDlwODlMZ3grNnBJNFI0UGlSSkVVSUlVZXBkUFhNTVFMOWNiVUZaMnRnOThyaUZsWTMrdGY5eGI3dzNyOEhZeEpUaDArWlRxVm9kQmt6NmdHMnJGckR5b3dtQWJzbmRsOGUvbzI5elAzbXFXcmNKRStZczU0TWhiWEJ4ODJUU0p5djVhdm93V3IwNEFGdEhGLzVjdnh3N3AvTDBHUEhHRS9XL0pJaTd0NXh2MDQ0dmNUY3N5Q0JKQWVnOVpobzNMcHdtOVBvbHF0WnBRcFhhamFCMkkvMCtNdjdIdmRtd2REYmxLMVZoK3RLTitxVHd4b1ZUclAzMExmMTNWTW1yTm83bHUvTDNkdDE4a2xQZU8zSTl2UW01ZG9GdlpqN1l4RkUvY2Y3ZXZCZi80d2RJVDBrazlrNDQ1ZDJyY3ZuVUVZS3YrS09wbnNQdW41YVNucHBFdHlFVGl6aENRb2pDa0NSRkNDRkVxWmFUbmNXSmZkc0FxTnV5VTRIYUhObjVDNmNQR2U1YmtoQjloeVZUQnhNWHBSdHV0R1RxWUlQajdmc01RMUVVQmsrWmc2bTVKZnMzcmViVXY0WVpCWncreXRZVm4rRlZ2NWx1NWFwN2s3WXJWcTJGRnEyK1hsWm1CbzA3OU9EbzdnM2taR2ZoVmE4cGc5NllqWkZSNmZ1MUhIcnZNOW81bCtmV1pjT25JTm1aR2ZoNjcwU2RveHNTRmg1MEZWL3ZuVFR2MHBlTXRCUU83MXpIMGQ5L3hjakltUDRUWjVHYWxJQ0ZsVFdLb3VMV3ZaVys3Zy9QOHFoUnorRGNuZnFQcGtuSFhoemZ1NFdqdi8rQ2UvVjZwQ1lub0ZLcDZOUnZGTFdhdG1YNSsrT0lpUXdsUFRVWlFMK2ZEY0RFdVNzNDlOdVBuTnkvSGUyOXlmOU9ydTdQSUVKQ2lNSW9mVDhOaFJCQ2lJZmNDdkFqTWZZdUh0WHI0bEc5Ym9IYXBDVEY1NXBRclZibkdKVDkrN2hYdldZTWVXc3V0MjhHc0dIcGJBQk1UTTFvM1gwUXJYc001TlRCM3pubC9idCtSYXM2elR2ZzRGSUJnRnBOMmhBZHJqdGZUR1FvWDB3WlNDV3Yyb3lmOHo4MmZ2MHhnWmZPOHMzTWtReWMvSUYrcUZocEVSVWVqSm1GSlVkMi9zTGxVMGNNbmo3ZHVIQ0s5TlJrVEV6TmFOQ21LMmNQNzJIZnJ5dElUWXJuNExZZnlNbk93dHJPZ1NGVFA2RktuY1lzZm5NQWNYZkQ5ZTFWS3BWK3Y1dC84OTd5SFFlM2ZvOUtaVVNMYnYzcE5mSXRzdTZ0NExabCthYzRscTlJU21JYzJaa1oyRG02NE9UcWpuTUZkNXdxVk1LNWdqdFY2elhCMmMyRGlLQnI3Rml6R0VWUnFGcTM4VE9QbHhDaVlDUkpFVUlJVWFyVmFOaVNFZThzeE03UnBjQnRlbzJhV3FpNUg4NFYzS2xTcHpIaGdWZXAxNm9UamR2MzBBOUg2ak5tT3QyR1RPVHlxU05jUDMrUzdrTW5ZVzN2U0ZKOE5GNzFtcUxPeWNIRnpaUHk3bFdwMGFnbDFlbzN4OG0xRWpPWGJlSGtYOXVKRExtaFh4R3NOT2szL2wzKythc0t6aFU4MEtqVk5PM1VDd0FYTjAvcXR1aElRc3dkMnZjWlRpV3YydFJwM3A2TXRGVHF0K3BNNlBWTFZLN2RrRmJkQjJKdVlRVkFoejdEQ2IxeENaWEtDRXNiTytxMWVnSFBHdlVOcnRkcjFGVGNxdFNndkh0VnJHenNxZC9xQld3Y25BRXdOYmRnekFmL1IvaXRhK1JrWjJKcFk0ZTlzMnV1Sllydkd6bHpFYjk5K3pseFVSRzA2dFlmZTJmWFp4Z3BJY1NUVUI1ZlJRZ2hTcjhLNzEzUVByNFdSSDdSUUg0dVBrZmFlNXRrSEFqS0tlNnVsQm50M0kwd04xWUFLaW1LRXY2b3VoTC9vdmNrOFJkQzVFK1dzQkJDQ0ZHY3NnQlVraG9XR2FNSHNjd29RSFdKZnhGN3d2Z0xJZkloU1lvUVFvamlkQjNBVXJhcEtCTEdLakRSM1NVbktvb1NXNEFtRXY4aVZJajRDeUh5SVVtS0VFS0k0clFld010QmhZbEt4aUFYbG9MdUJybXluZjdYK3Q0Q05wWDRGNEduaUw4UUloL3k4MGdJOFo4Z2MxSktKcTFXYXdxY0Job1VkMS9La0VpZ2ZrSCtraS94ZnlZS0hIOGhSUDdrU1lvUVFvaGlveWhLRnRBY1dBdEVjRytPaEhoaU9VQTBzQk9vVTlBYlpJbC9rU2xVL0lVUStaTWxpSVVRUWhTcmV6ZktFNHE3SC85VkVuOGhSRWtrVDFLRUVFSUlJWVFRSllva0tVSUlJWVFRUW9nU1JaSVVJWVFRUWdnaFJJa2lTWW9RUWdnaGhCQ2lSSkVrUlFnaGhCQkNDRkdpU0pJaWhCQkNDQ0dFS0ZGa0NXSWhoQkRGNnQ2R2dsOEFmUUUzd0t4NGUxUXFaYVBicCtNUU1FVlJsTVNDTnBUNEY0bEN4MThJa1RkSlVvUVFRaFNiZXpmSXg5QnRLQ2dLendSZGd2RXEwRUdyMVRaV0ZDWHVjWTBrL2tXbVVQRVhRdVJQa2hRaGhCREZhU3JRUERaTlMwQ01taXcxYUl1N1I2V1FBaGlyb0lxOUNnODdsUWZ3RFRDeUFFMGwva1hnS2VJdmhNaUh6RWtSUWdoUm5FWUMzSWhYa3lrM3lJV21CYkkxY0N0QmM3K29Wd0diU3Z5THdGUEVYd2lSRDNtU0lvVElsMWFyTlVaM0V6TWVhQWhZRlcrUG5vUEYydEorbjVZR1hBWitBTDVYRkNXN21QdnpPRFVCMGtwNkwwdUpIQTFrYTdTWXFCUUhyVmJyV0lBaFJ4TC9JbFNJK0FzaDhpRkppaEFpVC9jU2xDMUEvK0x1aTNnaWx1am1GelFIQm1tMTJwNGxQRkV4QTlDVTl0U3dCRkZyd0VRM1RzS2lBTlZMVFB6Vk9ka1lHWnNVZHplZTJoUEdYd2lSRDBsU2hCRDVHUW4wRDgzSVltVllQQ0hwMmFScU5JOXRKSXFYaFVyQjNkeUVpUlVkcUdGcDFnVjRCMWhVM1AxNmxoSmk3cElVSDBOaWJCUnhkOE5KU1l5ajE2aXBCblZtRFdxSmk1c25NNWR0MFpjZDI3T1p5NzZIR2Z2aFY1aWFQN2lmM1B5L2VTUkUzMlhTcDZzTXpuRW5OSkMvTnE1aXlOUlBNTGZRUFZSY01uVXcwUkVoTE43bW0rOTE4cExmTmY1TFRoL2F6ZTBibCtqeXluaHM3SjJZTjdvYk5nNU92TGY4TjlKU2tsaS81SDFhZHV0UHc3YmQ5RzBPYnZ1ZXEyZVA4L3FDdGFoVUt2eDg5aEVSZE4zZ3ZOYTJEblRzbDNzNlNIWm1Cb2QzcnFOeXJVWlViOWppbVg4K0ljVFRrU1JGQ0pHZjhRQXJ3K0lKU00wczdyNklBa3JYYUxtZWxzWHkyM0VzcTFrQllCaGxQRW41My90alNFa3dIRlhUcUYxMy90cTRpbWFkKzlDZ2RaYzgyOFZFaG5JcjRCeHFkWTVCK2UwYkFVUkhoT1JSL3pZQnAzMDR1UFg3WEVuUTQ2ejc0ajNpb2lLWXRtUzl3VFgycmwraHIyTnVhYzBMQTBZLzBYbExndUNyL3Z6NCtReURzc256Vi9QMU95UHliYk40bXk4bjltNGxLaXlJUG1ObmNDZmtCbG1aNlZUd3JBN29Fb3JFdUdnMkxKMk5ScDFENHc0OUFZaTlFMDdvamN0d2IxUm13R2tmTHB3NFlIQnVGemZQUEpPVUMvOGM1TURXN3pHenNHVHFGK3R3cnVEK1ZKOWJDUEZzU1pJaWhNaFBRNENROUpJOFVrams1MjZXL3NhN2VuSDI0M25vUEdBTU1aRzNPYkYzSzYyN0Q2SlQvNUdvYzNLNGV6dUlEVjk5Uk9wcjhibmFMSms2bUpSRVhXS3ovUDJ4cUl5TWlBb0xOcWd6YTFCTC9ldkYyM3lwMTdJVGpkcTl5TVdUaCtnMlpBSWZqK2lVWjkzb2lCQm1EV3FwZjdvQ0VCVVduR2ZpYzNqbk92MXJPMGVYVXBta1dOczUwcUJOVjA0ZDJJbGI1UnA0MW1xQWxZMDlualViRUhMdEFpMjc5Y2ZDeW9iRE85ZGhhVzFMaTY3OVNFdE9KQ0xvR2xhMkR1ejdkWVUrOW9teFVleis4U3NBS2xhcFNXeGtHTGNDemhNV2VJVnJmaWRKam84QjRLdnB3eGcyYlQ0SjBaR1lXMXJ6eWJxRGdPNTd5TXBJSXpzckUyTVRVeFJGMGZlemFhZGV4RWZmd1h2ekdyYXQvSXpKODFjLzMwQUpJWjZJSkNsQ2lQeFlBVExFcTVSS2Z6REpvTXlQaTIvNzBoQWlncTl6WXU5VzdKM0xZZS9zQ3NEcm42MWg5ZHpYTWJmTXZkN0R3d2xEVE9SdE9nOFlnNmFaN3YvNnFRTTdTVXRKb2xPL1VibmE5Ums3ZzV6c1RJeU5UZWs4Y0N3bjkyOG5MVG1SemdQSEFuRG90eCt4dExHajFZc0RDdFQzaHhPWjBzcTVnanNOV25maDFJR2RkT3cza2tidFhnVEFxMTVUUXE1ZG9PUExyK0xrV29uRE85ZGhaZXRBejFmZkpERTJDb0RVcEhpTzdkbXNQOWZ0bTVlNWZmT3l3ZmxQSGRpWjY1clJFU0g0SDk5UDZJM0wxR2o0SUVHMHNMSWhNUzZhMmNNNzBMSmJQd1pNK3NDZ1haZEI0N2g1OFRSQkFYNzRIL2MyR0VvbWhDaFpKRWtSUWdoUnFqMzhGR1B2cnl2WisrdEszdjNmTnVLaklwbngxUVpNek16WnRHeWVRWnZGMjN6WnVmWkwvdG0zalhrL0g4REN5a1ovN1BLcEk2U2xKTkh6MVRkelhjdmF6a0gvdXZ1d3lWejQ1eURwS1VsMEh6WVowQ1VwVmpiMit2ZkJWLzI1K005Qi9WT2IrMDhKL3YzK1lYM0d6c2hWVnRLZE9md0hBRWx4MFp3NitEc3R1cno4eVBwMlR1WDBDVnBNNUcyV1RIMEZaemRQWm42eitaSHR0aXovbExPSDk3Qnc4d24rM3ZFVEptYm05Qmp4aHY3NDZGbGZFbkRHQjYxR1E5MlduWEsxVnhRRkV4TlRBUDdhK0MzMVczVkdaV1QwSkI5VkNQR2NTSklpaEJDaVZHdmN2Z2NKTVhjSXVuSWV0OG8xS085ZUZlOHQzM0hlNXkvYTl4bk9TeVBmZW1UN3pQUlVUdjYxblgwYlZocVVQNXo4elB2NUFQTkdkOVcvdjMrRHJkVm8wRzNsbDdlSW9Pc0dUd29lZnAzWGV5aDlTVXAwUkloK1hzaWVkY3NBMEdxMEJGNDZDOENSMzlmcms4RFVwSGoycmw5aGtBQWUyN01KclZhTG1ia0ZoM2Y4bk92OFRxN3UxRy9kMmFBc09UR09sdDBHRUJGMG5kT0hkblA2ME81YzdhclVicFM3citIQjNMaHdDb0RZTzJHY092aDdnWjk2Q1NHZUwwbFNoQkJDbEdwRDMvNkVEVXRuQTJCcWJvRkxSVS9hOXhtR0ppZUgwd2QrcDJuSGx3enFaMmRsNHJ0L0I4Rlh6Z093NlBWKzlCazduWG90TzZHb1ZGaGEyd0c2VmNPdStaM0F6TUlTWXhOVG1uZnB5OFYvRHBHUmxtS1F3RURlYzFJV2JqNUJtNTZ2MEtibkt3QmNPWHVNbW8xYW96SXlZc1BTMlppYW1UUG9qZG5QTEM3UHk4bjkyOUdvMWJpNGVkS3U5MUIyckZuTWVaKy9DTGwyQVFCZjd4MzZ1bWtwU1J6ZXVVNmZwTVJFM3VhVXQyNDRWMWpnRmNJQ3IrUTZmKzJtN2FqZXNBWEgvdGhFOEZWL0FENmYySnMzRi83QUpkL0QrZmFyMy9oM2M1WHQyN0FLclZaTGd6WmR1WERpQU42YjE5Q29mWGY5YW0xQ2lKSkRkcHdYUWdoUnFnVmY5VGRZNGNsNzgzZGNPWE9NNFRNK1k5cFhHM0QxckFaQVRrNFdRUUYrUkFiZllQZFBTNGtNdVFsQXczWXZVc21yTmpjdm5DWTlKWmwrNDkrbDM0VDNVT2ZvRm8zbzFIODBKcVptREhyOUkyenNuUURvUEhBc3pidjBCY0NoWEFVNkR4eXJuNWRpYVdOSDU0RmpVVlM2Snl4YXJaYTk2MWZ3MDhKMzJMUHVHd0N1K2YzRHpZdW45Y2YzYjFxVDU5eUwwcUJ1ODQ0R3crVUFKbjI2aW1ZdjlBWmc3ay9lK2lkUExtNmVENTVDYVRWc1g3MFF0VG9IUlZGaFptSEp1Ly9ieHVKdHZuejI2eEVxVmFzRFFKT09QY25KeXNKN3kzZkUzZ2tEb0hYM1FiaTZWNlhYcUtsMDZqZUt4ZHQ4V2J6TmwxcE4yd0xRb0UxWC91M2l5Yis1NUhzWUd3ZG5ocncxbHhxTldwR1NHTS9PNzc1OE5vRVJRandWZVpJaWhCQ2kxTXJKem1MajF4OWo0K0JFVWx3TXRadTJwZTFMZy9IMTNzbmYyMzhpSlRHZTFPUUVBT0tqSXZsMnptUWFkK2pKOE9tZmNmblVFZnlQZTlOdi9MdFlXTm5Rc04yTCtIcnZZTjJYc3pDM3NPTG14ZE5VcWQySVRpL25YczYyKzdESjdOK2tXeDJxZnF2TytjNUpTVTFPWU5QWGM3anU3NHRYdmFaMEd6TFI0RHh4VVJIc1dMT1k2K2RQWXV2b1RMMVduYkcwdG4yV0lTdHlsV3MxcEZHNzd2cWs2NzdvOEJCTXpNenovVHdIdC8xSTRLV3pPTGxXNHVYWDN1R25oZS93dzRKcERIbHJMbi8rc3B5d213RzA3ajZJQm0yNm90VnFlSFhtSXM3Ny9NVWwzNy9wTzI0R0tpTWpNdEpTT0x4ekhjYW1wbVNtcFhMMTdIRmMzRHdaTU9sOWcydmREUXRpMjRyNUFQUWFPUVZqRTFQNmpwM08xek5ING5kMEw1VnIxcWRWOTRIUEprQkNpRUtSSnlsQ0NDRktMV01UVTR4TlRIbHh5Q1I5V2ZXR0xVbFBUY0xXMFlVYURWdlNydGRRQUd3Y25CbnovaEs2REJwTHc3YmRzTFN4TXpoWHZ3bnZVYjFCQzY2YzhjSFBaeDlPcnBVWS9mNFMvY1RxOU5SazBwSVRBVWhMVHRSUGZtL3lyK0ZrRHpNeU1pWW04amJ0ZXcvanRZK1hZVzVwclQrV0ZCL0xrcW1EdVg3K0pOVWJ0R0RLb3A5S1hZSUNvREl5d3NqWWlKenNUT0tpSWdCZHJHNEhCdURxN3BWbkcvL2ozbmh2WG9PeGlTbkRwODJuWnVNMkRKajBBYkYzd2xqNTBRU0NyL3JUdEZNdlhoNy9EZ0NLb3FKK3F4Y3dzN0EwT0UvWFY4WlRwWFlqRG14Wmk4OGZHM0dwV0prSjgxWVlQTm1KRGc5bTdhZFR5RWhQcFU3ekR2bzlWMXdxVnFiYjRQRUE3Rnk3QkQrZmZVVWVHeUZFNGNtVEZDR0VFS1hheUhjWG85R285ZTh0ckd5WStzVTZnenBIZC8yS3VZVVZ0WnUxQjNSRGpUTFRVL1hId3dLdjRMTjdnOEhUZ05nN1lXejQ2aVBhOUh5RmFnMWE4UFBpZC9WUFpiNzdaQXA5eGs2blNwM0dWTGczbkV5ajBmRDJrbC9RYXJRa3hOekJ4dDRKYzB0ckpuMzZMV2twaVZ3NDdrM3d0WXRjOS91SGpMUVVRTGQ4YjdjaEUvWEw5cFptOGRGM09MTHpGd0NPNzltTVJxM09kMmYzakxRVUZFVmg4SlE1bUpwYnNuL1RhazRkM0dWUUorRDBVYmF1K0F5ditzMm9XS1VtNWQyckdIeG4wUkVoK083ZlFkaXRxL3F5Mk1oUWRxeFpUT1AyM2FuUnFCVzNid2F3Y2VsczBsS1NjUFh3WXNqVWVRYlg2Tmh2SklHWHozSDkvRWsyTDV0SGFtSUM3WG9QTGFLSUNDR2VoaVFwUWdnaFNqVlhEeThpZ3E4L1VadEZyL2NuSWVZT0twV0t1THNSL0cvV0dBQnM3SjNvUFdZYU52Wk9iRis5a092K3Z0eThkSVpaSzNad056UVFPMGNYM0tyVzRzb1pIMWJQZlIyQVRkL016Zk1hSDYvZFMxUkVNS3Zudkc1UWJtcG1RZjFXTDlDa1l5OXFOMnVMb3BTTlFRMk81ZHdZL2Y0U0VtUHZzdTZMV2FoVUt2MjhsSC96cXRlTUlXL041ZmJOQVAyaUJ5YW1aclR1UG9qV1BRWnk2dUR2blBMK25iT0g5M0QyOEI3cU5POUE4RlYvMHBJVE1UVzM0THEvTHo5K1BoM1F4YlAvUk4zMTlxNWZ3WlV6UGx3NTQ4T2cxejlDVWFsSVMwbkNwV0pseG4zMGRhNEo4b3FpWXRpMCtYdzdleUpKOFRINUpsVkNpT2RQa2hRaHhET1JFaFRJcmZWcnFUSnNERGJWYXBJUmRZZkFuMWRUN2JVcG1EazY1YXFmbFJCUDRyWExtRGs0WVZ1ajltUFByODVJeDhnOC8zMEtrMjVjSmVsYUFHYU9UcmkwNmZoVW4rVlp1YkYyT1lwS1JiVnhieGlVWjhSRUVlTjdISldKQ1c0djVuMlRKd3paT3JqUWM4UWJWSzNiTk0valBVZThZVEM4cTM2ckZ3aTVkb0ZHN2J0VHNXcE5HcmJ0aGx1VkdyVHA4UXFtOS81ZnpWaTZrWE5IOWhJVkhveTljM2s2OVJ0Ri9kYWRjU3hma1pCckY3aHg0VFJKY2RIa1pHY1pYRXRSRkJSRndkTFducXIyVGFqWDhnV01qSTF4cTF3ZDkrcjE4S3haSCtON2UzV1VGYjFHdmMxTEk5L0N5TmdFVnc4dlJyMjNtSWlnR3ppNVZ0TFhhZHkrQjdhT3pvRHVDWkp6QlhlcTFHbE1lT0JWNnJYcVJPUDJQZlRmVVo4eDArazJaQ0tYVHgzaCt2bVRkQjg2aVNPL3IrZE9hQ0ROT3ZlaFZwTTJ0T3M5bEp6c2JGN29QeHA3NS9JQTFHL2RoWk4vYlNjMU9VRy9zSUdpS05SdTFqN2ZvWFNXMXJhTW43T2MyTHRobEhlditpekRKSVI0QXZrdjdpNkUrRS9UYXJWYWdMNytvWVZweklrSlE0azljeEtuWnExb3MzWXpKMTRiVE94Wlg5eGU3RTNUTDFia2FoSjEvREMrYjQ3R3RkT0xOUC82T3dCdS9mSWQyU25KWkNjbGtwV1lRRlpjTEJreFVhUkhocU15TWFXYjl5bFVKaVo1ZHVIOG5KbmMzclVWMnhxMTZiamx5Y2FhSCtqWkJrMVdacjdITy8xMmdBTTkyK1FxYi92RFZueEc5SDNrdVh1ZnU2Vi8vVWVUcWlqR1J2UTZkUU9Ba0szckFVZ05DeVh3NTlXWU9idFFjOUkwZlgwalN5c3E5ZXBmNE0reHE2RUhBSXFpbE5pZjlmZi9ueDBJeWludXJwUVo3ZHlOTURkV0FDb3BpaEwrcUxvUy82TDNKUEVYUXVSUG5xUUlJWXJjdGRWZkUzdm1KQ29URStxLy95a0FkZDZaemJHUi9Zblkvd2VPVFZwUVplam94NTduOHY5OWxxdk15TXdjODNLdVdMcFZJalhrRmpiVmF2SjN2eGR5MWN0T1RnSWc2ZnFWUEkrM1hyT1IxTkJnVG93ZllsQnVZbXVIT2lNZFRWWldyallQYUZHbnArVjVSR1ZtQnFBL2J2U3ZpYjZQY21IQlJ3YnZNMk9pRGNyTXk3aytVWkpTU21RQnBpb0ZOTnJpN2tyWllQUWdKYzBvUUhXSmZ4Rjd3dmdMSWZJaFNZb1Fva2pkM3JXVjY2dDFlMEhVbmpvTG0ybzFBYkN2MDRBYUU2ZHliZFZYWFA3eVU4eWRYS2pRVGJjcTB2NHVUZEZrNi9ha2lEcHhtUDFkbXRMbSs2MzZjN2I5ZVR0bURvNllPamhoWXBON3lFWks4SzFjWlk4N3JzbkpRV1ZtaHBXN3A3NHNOU3dVVXpzSDBqUFNBZWh6UG9Tc2hEaEF3ZFRlZ1Q5YjEwYWRub2FwdlNOOXpvY1ErUE1hQXBZdW9OYWJNNmsrUWJlcitVdi9YQ0hPL3l6SFJ3L0FzcUk3WGZZY3k3TlBXbldPd1d2RnlKZ2VSeTl3ZXNaRWtxNWVwdjJ2dTBnTHY4M0pOMFpoVzZNMkxWZjhqTEZsbWR4dzdqcFF6OUlFVWg2VkY0b0NNVmFCaWU0dU9WRlJsTmdDTkpINEY2RkN4RjhJa1E5SlVvUVFSU1o0OHpvdUxwb0RXaTJWK2d5azZzZ0pCc2VyVDNpTGhJQUwzRDF5Z0xQdnYwV0RsR1E4K2c4aE16WkdYMGVUbFVWbWJBemFleHZwQVRnMnpIdWV3YjkxK2ZNNGxtNlZDTi83TzJsaG9kalhiNFJMcS9ZR2RYWTNlcENVT05SdlRMMVpuMkprYm81OXZZYjgyYW9XbGhYZFNiOGJvYS96MXd0TlVCa1owZXRNWUlIakVMbC9Ed0F1clR2a2VUek83elRIeHc0Q1FKdWw1byttWGxRZE9ZRW9uNE5reGtTVG5aTE1pZGVHb0w0MzVDejFkZ2ovVE5DdE9QVEN6cjhMM0k5U1lqMnd5TXRCUlVDMGhod055Qi8wbjV3Q0dLbWdzcDErRXY3ZUFqYVYrQmVCcDRpL0VDSWZrcVFJSVlyRXhZVWZFN3hadCt5clc3ZGVOSnIzUmE0NmlrcEYwOFhMT2ZuNlNPTDhUdVAveVh2a3BLWFE1M3dJdDlhdjVmS1MrUVp6VWdxcXhiSWZBREJ6Y2lZN0tSSC9UMmFoemtpbnpkck5qNnliRVgyWDArOU14TUsxSW8zbi94OEFObDQxaUQzbis2Q0JWZ3VxZ3ErK3BNNUk1L1lmdndGZ1Y2dHVnZHRadVh2aVVMOUpnZXVYSVV1QjRTNldxZ1lkUGN2R0tsY2xRQ1F3cFlCMUpmNUY3MG5pTDRUSWh5UXBRb2dpVWE1TlI0SzMvSUtpcUlqdzNrT0U5NTVIMXJkd2RVT1RrMDNGSGk4REVIbFFON245NFdGUTl6Mzg5T05oVlVlTXc3cXlWNjY1SFBmOWU3N0p2L1U1SDBLVm9hTUovSGtONStlK0M0Qmo0K1lFYjlYdDlhQytOK3pMeU13OFY5dDk3ZXFoenRRTk9iKys1aHR1L0xDU0hrZjh1YjFySzltSnVyMDBMbnoySWNrM3J4Rjc3aFJ0Zi9wTlAxekxzWEZ6K3B3UHlUVnhmdmZuc3gvYjM3SkdVWlFzclZiYkhGZ0J2QVE0QTJWcjZhdm5Jd2VJQjQ0RFl4VkZTU2hJSTRsL2tTbFUvSVVRK1pNa1JRaFJKTXAzN0VxbmJmczVQVzA4cWJjZmZ6UGRaT0V5VE96c01YTnlKaVVva0RnLzNTWjZkMzBPY1hMeXE5UjY2MTE5WFJOcjNlN1IyU25KQnU5Vlp1WVlXOXZvNTVYa3BLYVFHYWNiQnY3d1hKTkhxVDd1VFVLMmJTQWw2Q1lxWTJPY1d6eFl0U3NySVY1M3ZUem13ZVNrcGFHOXQ0R2dKanNic3JQSlNVM20rcHBsQnZXU2I5MGc2Zm9WcnExWVF0MTM4OTVQNDJHbWRnN1VlY2N3NlFyNHZ3VmtKY1lYNlBPVVJvcWlaQUVUSGx0UlBCTVNmeUZFU1NSSmloQ2l5Tmg0MWVDRjMvOEdyWllqZzN1U0hIaWRobk8vd0wzdlFIMmRQOXZVUVpPWmlZbU5MVFpWcXdNUXVHNzFnNU1vQ3RFbmZiQ3YyMEQzMXNpWUhzY3VBYm9sZTdVYXRmNzlmUlY3dm93bU81c1RyNzFDWmx3c25nT0g0elZtTWtjRzkwQ2Rua2FqK2YrSGU1OUJlZmJaeE02ZXlrTkdjZk9IbFRnMmFZR0o3WU85Tk5MQ2RNc3Ztem1YeTlXdTk3bGJ1U2JPQnl4ZFFHWk1OQTRObXBCd3lSK3RSazJkR2JNNU9xd1hRUnQvcGxMdmdkalZydmZJR0dZbHhuTit6c3hIMWhGQ0NDSEtPaG1BS29Rb1VvcktDRVZsUkhxa2Juc0E4M0xsVVl5TTlmL3VMKzE3ZjJuZTdKUmtidTk2TUJTcWZJY3VOUHAwQ2U3OUJnTmdiRzM5Mkd0cU5Sck9menlEK0F0KzJIalZvUGJiNzNQdWc2bW8wOVB3NkQ4RUkzTUxqZ3pwU1ViMDNUd2FhNGs3ZHdxQXhJQ0w1S1NsNmcvRlh6aW5LNzk2aWYxZEhqMTVQL2FzTDdkK1dRdEE5ZGZlMUpmYjFhcExwZDREMEdyVVhMcTNxTUNqbUx1VTU0VWRod3orbWJ1VWYyd01oQkJDaUxKRWtoUWhSSkdMdjNSZWY3TnY0MVZEWDY3T3pORGZwTjlQVWt5c2JUQ3hzY1h6bFZjQlVCUVY3bjFmSWZuR05VQTNkK1ZSTkptWm5KczFoZkI5dXpCemNxYkYvMzRrNE91RkpGdzZqMzNkaHRSL2Z6NnhaMDZTZEMyQWZ5WU9KeXZlY0ZYUTRLM3JpVHQvQnBXSmlTNWgycm1GenI4ZnB2UHVJNFQrcmxzRytmNktZejJPK05OcCs0RTgreEZ6NmpoYWpRYkhoazBwMzdHcndiRmFiODVFWldwS25QOVo3aHd4YksvTlVYTjg5QUNpZlhWTEZXZEUzK1h2L3AwTi91V1pYQWtoaEJCbG1DUXBRb2dpcGNuS0l1RGVKb3cyWGpVTWtveWMxQWRQS1l5dEh1ejVVWDNDV3daelFRRHVIUFlHd0s3V280ZEhCVy83bFFqdlBaZzV1OURxMjE4SjJ2QWpvZHMzWXVic1F2T2xhMUNabVZGdjFqeWNXN1lsSmVnbUoxOGZxWi9ia2hod1VkZFhSYUg1MHJXWTJOZ1NzdTFYTENwVUpHVGJCbEpEYm1Ga1pvNkpuVDBBS2xOVGZJYjM0ZFNVTWR6NjlYdWlqaDBDNE9aUHE3angzZjlvT0djUmRXZk55OVZIQzFjMzZrejdrT1pmcmNHMVV6ZGl6L3B5c0hkN3RCbzFXbzJhT1Arem9OWFNjTTVpS3ZiVUxTUlFlY2dvVE8wY0FHZzRaekVWdXIyVUs4RVNRZ2doeWlxWmt5S0VLREpaOGJHY2UzOHFjZWZQQUxwaFQrbVI0YWd6TXpHeHRTUCt3bGxBZDdQLzhJcFpWVWVNSStyNFlmMzd0SWd3SXY3YURVQzV0aDBmZVUzemN1V3hybEtORnN1KzUvSVhuM0RYUjVjNEtJb0szeWxqVUdkbW9zbk1JQ2MxQllERXE1YzVOWFVjclZiOVFrWnNOT3JNRER3R0RLVmN1MDdVbUR3ZGE4K3ErTTk3bDlDZFd3Q29QZTBEZ2pmL1RIWmlBaWxCTjFGbnBKTitONUxMWDM2cTcwTk9haW9xRXhNOCtnOEZSY25kU2FESzhMRUc3Ky9QZHpGM0tVK2xQZ04xeXhWcnRVU2ZPSXJLMkpnYUU5L203dEdEa0JpUFIvOGhoTzNad2Y2dUxlaXl4K2V4VDVlRUVFS0kwazZTRkNGRWtZZzZkcGh6SDA0bE95a1JBSThCUTZuNFVqOXUvdlF0Vjc1ZWFGRFhydWFqOXcrSjJQOEg2c3dNekp5Y2NlMzA0aVByT2padVR2djF2Mk5zWlkxeml6YjZKQ1VqK2k0WjBYZFJWQ3FNcmF3eHRyYkJva0pGVWtKdWtSRjFoL1NJY01xMzcweVZvYU9wUGUwRFFKY3MrWXpvUzhKbGZ3QnFUSjVHbFdGamlOaTNDNEMvKzNmUlhiTkpDNnlyVnNmbTNqL3JxdFd3OHF5YWI0THliOWFWdlNqWDdnVThCdzJuZkljdXBBUUZjbXJxT09JditBRlFiZXpybURrNVkyeWxtNDl6ZjE4WkV4dGJ6TXU1RnVnYVFnZ2hSR2ttU1lvUW9rZzRObTZPdVhNNWNsSlRxVDVoQ2pVblRRUEF5cjJ5UVQwcmQwL3E1VEVrNm1IVnhrd21Nem9LRzYvcXFFd2ZiTmxnWW1PYmF4OFY4NGRXM3ZJY1BCSXJqeXBZdUZYQ3hNWVdFeHRiM1lUOGg1S0hHTi9qMk5kcnFFOEE2cjMvcWNINXFvNFlSOERYQzZuLzRYeDlnbFR6elpsY1diYVluTlJrck53clUzM2NHNWlYcjFDd3dPVEJ6TW1abHN0LzByKzM4YXFCUS8xeEZyRGNBQUFnQUVsRVFWVEdKRnk2Z05mb2lkUjY2ejFkSEVaUDR0S1NUNG4yUFlaRitRclVtZjRoeWhOc0xGbGFhTFZhVStBTG9DL2dCcGdWYjQ5S3BXd2dHamdFVEZFVUpiR2dEU1grUmFMUThSZEM1SzFnZi9ZVFF2em5hTFc2R2U1OS9VTUwzQ2IxZGpDYXJDeUR5ZkwzVG9aR3JkdFRSR1Zjd0wrTmFMVUZmakpSbExRYURack1EUDNFL3VjcEkrcE9rVDRwMmRYUUF3QkZLWVpBRnRDOUcrUmpRUFBpN2tzWkVnbzBWaFFsN25FVkpmN1BSSUhqTDRUSW56eEpFVUlVbVg4L05kRlRsSUluSncrMUtRNktTbFVzQ1Fyd1h4M0tOUlZvSHB1bUpTQkdUWllhSHIxSXM4aUxBaGlyb0lxOUNnODdsUWZ3RFRDeUFFMGwva1hnS2VJdmhNaEgyUnMzSUlRUW9qUVpDWEFqWGsybTNDQVhtaGJJMXNDdEJNMzlvbDRGYkNyeEx3SlBFWDhoUkQ0a1NSRkNDRkdjYWdLa1pSZDNOOHFHSEExa2E3UUFEbHF0MXJFQVRTVCtSYWdROFJkQzVFT1NGQ0dFRU1YSkRFQWpmOEl2TW1yOUgvT3hLRUQxTWhIL2UxUG9Tb1Fuakw4UUloK1NwQWdoaENqMXdnS3ZFQlo0SlZmNStpWHZzK3k5MGZtMjI3NTZFYWNPL201UU5tdFFTNVpNSFZ4azE4bkp6dUxZSDV1NEZYRHVVUitoMUl1UGl1VEhoVE9JREw3eHhHMi9tajZNSHhaTUIrQ25SVFA1YXZxd3g3WjUrSHRhUFdjeVB5NmNrV2U5RTN1M01tdFFTL3lPN2lVK0twTDRxRWl5TXRMWnYya05zd2ExNU9iRjAvcHlJVVRKSVJQbmhSQkNsR29hdFpwdEt6OGpLaXlZM21PbTBhYm5LL3BqZDBKdkVSMFJrbWU3aS84Y3d0ZDdCK0czcm5MWjl6Qlh6NTNRSDR1T0NHSFdvSllBdE80eGlIN2ozeTMwZGJLek10bjkwMUxhOVJwQzFUcE4yUFROWFB4ODl1VlpkL0UyM3lmKy9DVkJaTWhOZnZ4OE9vbXhVVmhaMjZFeU51YjB3VjE1MXMzck05NjlmWXVjN0N3QVlpSkM4NDNsckVFdGNYSHpaT2F5TGZveWRVNDJZWUZYTUxPMDBwOERRR1ZrVE1oVmYvNzg1WDhBYkZvMlQzK3M4OEN4SFA5ek13RGZmVExsa1gwVFFoUVBTVktFRVBsSkF5d3RWQXJwcFgwc3lIK1F1VXEvT2xwR2NmYmplVkFaR1RIcDAyL1pzSFEyU2ZIUit1VGlZUStYelY5L21QQ2dhMnorM3p6TUxhd1k5dmFuSkNmRzBhVGpTd0JzV0RvYlcwZG5lbytleG9hbHM1L3FPcmNDL0xoODZnZ0FnWmZQc1hQdGwvcmpqZHYzMEwrK2NzYUhqUFRVcDRoQzhmRS83czIybFF2SXljNmsrL0RYZWFIL2FNNGMyazFPVmxhK2JlS2lJdGkvY1RYdCt3eW5ZdFdhK2RiVGFqWHMyL0F0OVZ1OVFDV3Yybm5XQ2JsMmtleXNUTEt6TXZsb1dIdDkrVXV2dnNXaDdUOWlibVhEb0RkbXMrbWJPWXg2NzB0c0hCdzU5TnVQWkthbjBmUFZOOW4zNjBvNnZQd3FIVjkrdGZCQkVFSVVPVWxTaEJENXVRdzBkemMzNFhwYS9qY2JvbVFxWjZyLzhYNnJPUHZ4dk1SRWhqTDJnNi9Rb2tWUkhveGtQcmwvTzJuSmlYUWVPRlpmWm1Sc3pJNDFpOG5Kem1iNDlNOXdkdlBnMWhVL2cvTnBOVm95TTlJQWlBb0w0cHJmQ1dvMmJ2UEUxN2w5OHpLbkR1d0VJREw0QnBIQk4vVEp5WkNwOC9oMFhIZktWYXlNallOenFVMVNMS3h0c1hjcHo4REpIM0xsN0hIT0hmbVRKcDFlb25tWHZ2bTJ5VWhOeHM5bkh5b2pJd1pQbVpOdnZhdG5qM040eDgrRVhQVm44dnpWZWRhNTVQczNBTFdhdE1IR3dSbVZ5Z2lBU2w2MWFOYTVONTQxRzl5THNSUFI0Y0ZzV2phSG1vM2IwS25mS09vMDY4QS8rMzdEMU15QzlPUWtyR3pzbnlJU1FvaWlKRW1LRUNJL1B3RE5KMVowWVBudE9PNW01Y2dUbFZMQVhLVlF6dFNZOFc3Nm02MXR4ZG1mNStINitaUDhzR0E2RGRwMFlmQ1VPWFFmTmxsLzdPSS9oMGhMVGpRb0E2alp1RFd0dXc4a09TR1drMy85eG83dnZqQTRucHdReTIrclBnY2c4TkpaRkVXRm9xaWUrRHJkQmsrZ1hhK2h6QnZkbFhhOWh0Qm43QXcyZlRNWDBBMVRTa3RPSkNlbmRDK3RWYU5oUzJZczNjU0p2VnM0dk9Obkt0ZHFTTnpkY1B5UEg4aTN6Y3hsVzZoVXJRNyt4NzNwTlhwcXZ2V083dDRBUU1kK2VXODVrcE9kaWQvUmZkZzdsNmRxM2FiYzhQZmwxWmtMTWJlMEJtREhkMTl3N0k5Tit2cC9ybDhPd0lVVHVyNGQzcmtPQU8vTmF6aXk4eGZtLzNxNDRCOWNDUEZNU1pJaWhNalA5OENnR3BabVhaYlZyRkRjZlJHRjR3c3NLTzVPUEdzVnZXcmhVYU1lL3NlOXFWaTFWb0dHN1hRYk1vR0lvT3Q4OThrVUhNdTdNV0h1Y2xLVEVvRGN3NzN1ejBsSlRVNTQ0dXY4czIrYmZxTDl6WXRuMkw1NkVVbngwUUJrM250eVltVmpUMlphNlh5S2N0L0ZrNGY0NDZldnNiUzJaZVM3aXptd2RXMis4MHJ1YTlHbEw5dFhMK0xzMzN2eVBCNTY0ekszTHAvRDFjT0xXazNhNWxrblBUVUZJeU5qZW81NGs2eXNERzVlUE1PM2N5WXo2Wk5WV0ZqWjBMSmJQMEp2WE9iRklSTWUyWmVqdXpkaTYrQlVzQThyaEhndUpFa1JRdVJKVVpSc3JWYmJFM2dIR0FaVVI1YlVMQTB5MEEzeDJnWXNVQlNsekkvVnM3S3haL3ljWlJ6YzlpTTFHN2QrN0Z3UmdDbUxmdURIejJlUWs1M0ZpQm1mcy92SHBkeThlRnAvUENrdXhtQStTbUd2VTZ0cFc2NmVQUTdBbmRCQTdvUUdVcUZ5ZGQwMTRtTUJjQ3p2UnR6ZDhFSjg4cExCejJjZlc1ZlBSNlBSWUdYcmdMV2RBLzNHdjB1LzhlOENjT1BDS2RaKytwWSsyYnV2UVp1dTdQcmhLM3k5ZCtSNVh1OU51dUZkWFY1NURVWFJ6YkZxMmEwL052ZVNpZVpkK21McjRFeWJub094dG5NQVFLdlJrSjJWaFlXVkRRRHQrd3hueWRUQkxIbDd5R00vaDB5YUY2SmtrU1JGQ0pFdlJWR3lnVVgzL3BWcUZkNjdVS0N4YXBGZk5GQWVYMHVVTktabUZtUm5abkQzOWkwNkR4eUxScTNtNks3MWFEUWFXbmNmaElXMWpiNnVWcXZsKy9sdms1R1dBb0NyaHhjZCtvNmdROThSQVB5d1lCcDJUdVVZT1BsREFNd3NMQXQxSFlEdXd5WVRmdXNxeTk0YlRhZCtvK2o1NnB0cyttWXVrY0UzdUh0Yk4xMG9QU1hwbWNibVdUdDdlQStLU2dYcUoydG5ZV1ZEN2FadGlRd056UE40U2xJQ3JoNWUxRy9WV1Y5MjYvSTVvaU5DT0xCbHJiN3M0TFlmY3JWdDF5dDNVakx6bTgxNVh1ZUhCZE9KaTRwNHNzNExJWjQ1U1ZLRUVFS1VlckYzd2pqKzUyWlNreE1ZOXZhbkhQdGpFeHFOaHVaZCt0Smp4T3Q0YjE2RGN3VVBXdmNZQkVCRTBIWGk3b2JyaHlUOXNHQ2F3ZmtTWTZQMFplWGRxekpqNmNaQ1hRZDB5L01DSE51emlacE5XdXZMcjV6eEFlRDhzZjNVYU5nU2plWUo3L0pMaUJaZCs5R2g3NnQ4UHovL3VTWDVHVERwQXl5c2JYbi9sVmE1anIzOTVUclNVNVAxVDFFZTFxSHZDSTd1K2hWTGExdWFkZTZqZncyUWxrL1NWNUNuS1VLSWtrT1NGQ0dFRUtYZUpkL0RBTlJ2MVpuWU8ySDh0ZWxiM0tyVTVPVng3NkJGeTFXL2Y0amJ1eFVuMTByVWFOU0trVE1YOHR1M0M0bU9DQ0V6UFkzM1YrN1VuMnZSRy8xd0xGK1JpWE5YQU9pZUVoVHlPZ0JYeng0RHdOck9nWFdMMytQdEwzK2g2UXU5K0g3KzJ5aUtDcTFXdzJzZkwyUFB1bVdFWHIrRVI0MTZ6eUZpUmFkQjZ5NkZibXRwWS9mSTQvZUhiZjFicjFGVE9icnJWNnhzSFF4ZVEvNUppaENpZEpFa1JRZ2hSS2wzNGNRQmpFMU1xVnlySWQ5OThpWlpHZWxVckZxVEExdS9KenNyQXlzYmUySWlRdG13ZERadkwxbVBnNHVydnUycWp5Zm0yaVU5N200NGk5N29wMzkvZjc3Q2sxNG5NejJWeTZlT1lPOWNucmNXLzh6eFBadTQ1bmVDUDM3K0JuTkxLK3EyNk1pWnYvOGdLUzRHbjkwYmlZbTh6ZWhaWDFMYWFiVmEvUk9RMk1qYkFQcWxnUUdPN1B5RjA0ZDJHN1JKaUw3RGtxbUQ5VU92N3U4bWYxL1Z1azFJU1l3RFlQdHEzUWpVbE1RNGc5ZjNiVis5Q00rYTlXbmFxWmUrVElaN0NWRzZTSklpaEJDaVZJdUpDQ1VzOEFvMUc3ZkcyTlNVTy9mbU9OemY4VnhSVkppWW1XRm1ZVWw2YWpLYmw4MDEySE9qLzRUM3lIaG9kYTEvejBsNW11dlViOTBaalVaRDI1ZUdZRzNuZ0lXMUxUdSsrd0pyT3dkR3oxcEN5TFVMQUN5WXFMdVpybHFuOFRPSzB2TVZkemVjSlZOZndjakVsT3hNM1g2aUxtNGUrdU1wU2ZHNVZ2OVNxM01NeXY1OS9PSDM5eWZicDZjbUc3eCsrSGhPZHBaQmtpTER2WVFvWFNSSkVVSUlVYW81dWxaaTRyeVZLSXFDdVlVVlV4YjlnSVdsRGVhVzFwaFpXR0ppWmc3b1Z1dzY5TnVQdE9zOUZJQUdiYnJnVXRFVHo1b05ETTczNHRCSldObmFVN054NjZlK2puTUZkNHhOVEduMlFtOEEycjQwbU5Ua1JOcjFHb0tOdlJNVktsZkh6TUtTdE9SRXpLMXM5UFZLSXhjM1R4ekxWd1RBeWJVU3JoN1ZTRTlMeHNUVWpNcTFHaGxzN3RocjFGUjZqWHJ5T1N5RjBhbi9LTktTRTZuZE5POWxqQU12bnlNckkvMjU5RVVJVVhDeWlvMFE0ajlCVnZjcW1iUmFyUmJnUUZCT2NYZWx6R2puYm9TNXNRSlFTVkdVUjY1dExQRXZlazhTZnlGRS9sU1ByeUtFRUVJOE0xa0FLa2tOaTR6UmcxaG1GS0M2eEwrSVBXSDhoUkQ1a0NSRkNDRkVjYm9PWUdsUzNOMG9HNHhWWUtLN1MwNVVGQ1cyQUUway9rV29FUEVYUXVSRGtoUWhoQkRGYVQyQWw0TUtFNVdNUVM0c0JkME5jbVU3L2EvMXZRVnNLdkV2QWs4UmZ5RkVQdVRua1JEaVAwSG1wSlJNV3EzV0ZEZ05OSGhjWFZGZ2tVRDlndndsWCtML1RCUTQva0tJL01tVEZDR0VFTVZHVVpRc29EbXdGb2pnM2h3SjhjUnlnR2hnSjFDbm9EZklFdjhpVTZqNEN5SHlKMHNRQ3lHRUtGYjNicFFuRkhjLy9xc2sva0tJa2tpZXBBZ2hoQkJDQ0NGS0ZFbFNoQkJDQ0NHRUVDV0tKQ2xDQ0NHRUVFS0lFa1dTRkNHRUVFSUlJVVNKSWttS0VFSUlJWVFRb2tTUkpFVUlJWVFRUWdoUm9zZ1N4RUlJSVlyVnZRMEZ2d0Q2QW02QVdmSDJxRlRLUnJkUHh5RmdpcUlvaWNYY0h5R0VlQ3FTcEFnaGhDZzI5eEtVWStnMkZCU0ZaNEl1d1hzVjZLRFZhaHNyaWhKWHpIMFNRb2hDa3lSRkNDRkVjWm9LTkk5TjB4SVFveVpMRGRyaTdsRXBwQURHS3FoaXI4TERUdVVCZkFPTUxPWnVDU0ZFb2NtY0ZDR0VFTVZwSk1DTmVEV1prcUFVbWhiSTFzQ3RCTTM5b2w3RjJCMGhoSGhxa3FRSUlZUW9UalVCMHJLTHV4dGxRNDRHc2pWYUFBZXRWdXRZM1AwUlFvakNraVJGQ0NGRWNUSUQwSlNpUnloYWJjbnVyRnIvTUFXTFl1eUdFRUk4RlptVElvUVFvc3pSYURSOCsvRWtZdS9jNXFQdi9rU2x5djAzdWQwL2ZzV3hQWnVadmZaUGJPeWRDbnp1WmUrTnhyR2NHNVZyTnlRdE9lOUZ0S3hzSFdqWGE0aisvYmR6SmxPNVZnTjZESDlEWDVZVUY4T0JyZCtSbVo3R3NHbnpuK0RUQ1NGRTJTZEppaEJDaUZKdjI2b0Z1Y3JpN29hVGtoalB4cTgveHN6Q1VsOXViR0pLdi9Idkd0UTk4L2NmYkYyUmY2S3dlSnN2QUFreGQ0a0l1b2FaaFNXKyszY1FIUkdTWjMwWE4wK0RKT1gyamN0WTI5b2IxTEcwc2VYOHNmMWtwcWZ4MHNpM3NITXE5L2dQS29RUS94R1NwQWdoaENqMVRoL2NsZSt4Q3ljT0dMdzNOYlBnNW9YVHBDVHFWdWhkTlhzaTFSdTBvRnlseWtTRkJkTzAwNE01NTVkUEhTRXJNMTMvUHVEMFVRRHF0WHlCazMvOUJqeElZTzZiTmFpbC92WFZjeWY0NDZldlVlZGtjOTNmbHlWVEIyTnNha3BrOEEyRE5wOVA2Z1Bva3B1Wnk3WVUrSE1MSVVSWkpVbUtFRUtJVXU5K29oQVU0TWZXbFovUjg5VXAxRy8xQWdCWkdla3NteldHUm0yNzBYblFPRlFxbFVFaUVYc25qSGE5aG5MejRtbXM3UjE1NWMyUFVSUUZ0VG9ILytQZVZQQ3NwcTk3UCtGcDJMYXJQa2w1bE16MFZQM1Rsc3owTktMVFE2aFF1VG9BRGRwMHhjVDB3YjZWWncvdmVjb29DQ0ZFMlNGSmloQkNpRExEd3RxVzVJUll0cTJZVHdYUGFqaFhjR2YvNWpWRWh3ZVRuQmlubjV1eWVKc3ZLejhjVDhqMWkvbzVLVEdSb1J6L2N3dWhOeTdoV2FNK2dSZlBrSk9kUmRXNlRRR0lDZ3NtNk1wNUFJTTVMQThuUFAvV3NHMDNHcmJ0eGtmRDJsTzdhVnRlbmJtSXIyZStDa0RmY1RNTXppTkppaEJDUENCSmloQkNpREpoeDVyRnFOVTVPRGk3RWhVZXdsOGJWbUZxYnNHNUkzK2lLQ3F5TTlMWnRtb0I1U3RWb1VHYnJvVGV1QXpBN2grWDBtLzh1elJxMTUzamYyN2hsUGRPUEd2VTUrVCs3UUEwYXRzTmdNTTcxeGxjcjAzUFYwaE5UZ0Rnd0phMVdOclkwYWJuS3dCWTJSak9QN2xQcTlYa1dTNkVFTUtRSkNsQ0NDSEtoRE4vLzBGT2RwYisvWVYvRGhvY1AzdmtUd0NxMVc5T1drcVNQbUc0K005QklvSnZNR25lQ2lwNTFjYnY2RDRxMTI1RXdPbWpWSzdWa0VyVjZnQVFFWFJOZjY2c3pIUlVSa1lHVDBMKy9mN2svdTNVYXRLR3dFdG4wV2pVM1BBL3haS3BnekV4TXdmZ3MvRXZGWEVFaEJDaTdKQWtSUWdoUkttblZ1ZWd6c25HMWNPTDZWOXRlR1Rkbk93c1BobnpvdjU5bjdFemlBeStnYVdOSGQwR1QrREhoVFBZdHZJekZFWEZTeU9uNk91NVY2dUx1WlVOUVFGK3BLY2tzMlBOWW9QenBpVEU1U3JyTldvcWU5WXRBMENqMVZDNVZrTnVCZmdCMEtoOWQ0eU1IdndhbHVGZVFnanhnQ1FwUWdnaFNyMll5TnRvdFZxczdSNi95YnF4aVNuV2RnNDRsSzlMNE1VejFHL2RXVDlNcTBxZHhsamJPNUtTRUlkYmxlcTRWNituYjlkOStPdnMzN1Nhb0FBL2JCMWRtTC8rTURjdm51YVhMMmVoMGVpZXlsaGEyekxtdzYrbzRLR2JiQjhkRWNLZzF6OWl4NXJGMUd6VWlrRnZmTVRIcjc2QXNZa3BRNmQrZ3FJbyt2TzdWYTZCaFkxdFVZWkZDQ0ZLTGRseFhnZ2hSS2wzOWN3eEFDcDUxUzVRL2Y0VFoxSEJ3OHVnN083dFc2ejhhRHdwQ2JvSjl1RzNydkhUd2hta0pzVURZRzNub0srcktBckJWLzNaK1BVY3F0UnBESUNEaXl0V2RvNTg5OGtVZkwxM1lHUnNUTVdxdFdqZXBTL0t2UW43ZDI4SGtaMlpnYXVIbDBHQ0F0Q3U5MUNhZHBRaFlFSUlBWktrQ0NHRUtPVnlzck00c1c4YkFIVmJkaXBRbXhxTld1bGZweVlsc1B1bnBYd3pjeVIzUWdPcDE3SVRNNzdlaEpOckphNzUvY1AvdlQyVUsyZDhETm9mMjdPWkh6K2ZqbzJERXlObTZEYVNORFl4WS9Tc0x6QXp0K0NQbjcvaGY3UEdrSk9UVFhabUJocU5Hb0J6OStiRjFHcmE5bWsvdGhCQ2xHbVNwQWdoaENqVmJnWDRrUmg3RjQvcWRmR29YdmVKMjJ1MVd2eVBlWU9pMEhQRUc3dzZjeEV1YnA2OC90a2FxamRvUVdaR0dpNFZLeHUwY1hIem9MeDdWU1o5K2kxV3RnNFBsWHZ5NXVmZjQxR2pIbjNHVE9mVzVYUE1IdEVSalZxTm1ZVVZnWmZQWVd4aVNxdHUvWi8yWXdzaFJKa21jMUtFRUVLVWFqVWF0bVRFT3d1eGMzUjVzbmFOV21OdVpZTlQrWW9Nbi9FWnR2Yk9PTHQ1NkkvYjJEdngyc2ZMQ0w5MUZlY0s3Z0E0VjNDbmNxMkcxR3pjR3E5NlRURTJNUVdnY3EyRzJMdTRBdUJZdmlKdmZ2NDlvTnRJMHRYREMzdm44clRyUFF3VEUxT3UrL3RpNCtCY0ZCOWRDQ0hLTE9YeFZZUVFvdlNyOE40RmJVSHFSWDdSUUg0dVBrZGFyVllMY0NBb3A3aTdVbWEwY3pmQzNGZ0JxS1FvU25oeDkwY0lJUXBEaG5zSklZUW9UbGtBS2trTmk0elJnMWhtRkdNM2hCRGlxVWlTSW9RUW9qaGRCN0EwS2U1dWxBM0dLakRSWlNtSmlxTEVGbmQvaEJDaXNDUkpFVUlJVVp6V0EzZzVxREJSeVJqa3dsTFFKU2lWN2ZTLzF2Y1dZM2VFRU9LcHljUjVJWVFReFdrcE1OekZVdFdnbzZmODNheUlSQUpUaXJzVFFnanhOT1EzZ2hCQ2lHS2pLRW9XMEJ4WUMwUndiNDZLZUdJNVFEU3dFNmdqUTcyRUVLV2RQRWtSUWdoUnJPNGxLaE9LdXg5Q0NDRktEbm1TSW9RUVFnZ2hoQ2hSSkVrUlFnZ2hoQkJDbENpU3BBZ2hoQkJDQ0NGS0ZFbFNoQkJDQ0NHRUVDV0tKQ2xDQ0NHRUVFS0lFa1dTRkNHRUVFSUlJVVNKSWttS0VFSUlJWVFRb2tTUkpFVUlJWVFRUWdoUm9raVNJb1FRUWdnaGhDaFJKRWtSUWdnaGhCQkNsQ2pHeGQyQnA2WFZhbFZBTytBZG9DTmdWN3c5S3BWU2dUUEFWOEJlUlZHeUM5cFE0bDhrQ2gxL0lZUVFRb2l5cUZRL1NibDNnN3dTT0FMMFJXNlFDOHNLWFlMeE83QlBxOVdhRnFTUnhML0lGQ3IrUWdnaGhCQmxWV2wva3RJUG1KU2wxbkl0VmtOOHVwWXNUWEYzcWZReFZvR2RtVUpOSnhXV0prcG40Q05nYmdHYVN2eUx3RlBFWHdnaGhCQ2lUQ3JWVDFLQTF3RXVSV3U0bXlvM3lJV1ZvNEhZZEMxK2Q5VDNpMFlXc0tuRXZ3ZzhSZnlGRUVJSUljcWswcDZrdEFCSXp0UVdkei9LaFBRYzBHaTFBRlcwV3ExbEFacEkvSXRRSWVJdmhCQkNDRkVtbGZZa3hSWWdXLzZDWDJTeTlIL014NkVBMVNYK1Jld0o0eStFRUVJSVVTYVY5aVJGQ0xJeTBnbSs2azlNUkdoeGQwVUlJWVFRUWhRQlNWTHlFSGMzbktPN2Z1WENpUVA1MWpsOWNCZmJWaTBnSnp1cndPZU5EZzh1MEwvaytKaEhubWZ2K2hYNDdONmdQK2MxdnhNRjdrTkpFMzdyS3B2L040L005RFFBZmx2MU9WOU9mY1dnemlkalgyVHZyeXZ6UGNmRms0ZFlOWHNpdTMvKytvbXUvYXkrWnlHRUVFSUk4WFJLKytwZXowUlVXREI3MWkyalhLWEtOR2pUTmM4NmdaZk80dWV6ajc1alo3Qml6amhDYjF6T3M5N2liYjc2MTB2ZUhsS2c2emZ0MUl2QlUrYmtlL3p3em5XNHVIblN2czl3dkxlc3hmKzRONTM2amFMbnEyOFc2UHdseWUwYmwvRTcraGNKTVhlNWRmbWN2bnpXb0phOC90a2FWczJlQ01EaEhUOXplTWZQTE5qb1EwWnFDdC9PbWF5dm01SVlCMERvOVVzc21UbzR6K3ZNWExZbFY5bXorcDZGRUVJSUljVFQrYzhuS2ZGUmtTeDZvMStleDZMQ2dwazFxR1d1OG4vZmtEYnIzSWRxRFZvQUVIc25EUC9qM2dDNFY2dXJyNVBYZWZKejl2QWVCaytaUTN4VUpFZDJyYyt6VGtwaUhEdlhmb21salIzVzlvN0VSSWF5YysyWDlCdi9ib0d2VXhLMDZqNFFDMnRiVEV6TkdUQnhGbnQrV1U1azhIWEdmN3dNZTVjS3ZQUDFacGJPR0ViekxpL1R2dmRRakl4TlVLdHppSTRJeVhXdXRPUkUwcElUODd6TzgvcWVoUkJDQ0NIRTAxT0t1d05QUTZ2VkxZVjBJQ2luME9kSVRVNWc5dzlMYzVYNytlekQzTUtLMnMzYTV6b1dGbmlGNVBnWU10SlRjWGJ6WU9qVWVWU3NXaHVmM1J2dzNyd0d0VHFIemdQSDBtWGdPRlJHUm9BdVNYbHg2Q1FhdE82c1A4L2YyMy9tN0pFL21mbk5abjNaaFg4T3NYL1RhaFp2OHlYMCtpVldmUGphRTMyZXAvMkxmanQzSTh5TkZZQktpcUtFUDZwdVVjUS9MUEFLV1pucFZLM1RKRmVpMExoOUQveDg5aG1VdmZuNTkzalVxS2QvdjJQTllrN3UzMDduQVdQb1B2eDFBRFo5TXhkYlIyZGVHdm1XdnQ3eitwNmYxcFBFWHp5WkN1OWRLTkF5ZEpGZk5DalZQeGVGRUVLSXN1QS8veVRGeXNhZW9XOS9rcXZjejJjZk5nN09lUjU3K0dZNkppS1VrS3NYMmJIbUM4SnZYZFhmelA3N3IrdkdKcWFvYzdMWnN2eFRmZG45bSszTTlEUisvMzRKQUhiTzVURTJNZFVmWDd6Tmx3di9IS1JPcy9iNjhsbURXbUxyNk15SHEvOUFVUlMwV2kyKzNqdG8zcm5QVTBiaitkSnF0V3hhTm8vWU83ZnBOLzVkQmt6NmdPMnJGMkpzWWtxSHZpT28zYXc5Tnk2ZUlpVWhEcFZLeGFBM1A4YXRTZzE5Ky9CYlZ6bDFZQ2NtcG1hMGZlbkJVRG8vbjMyNHVIa2FKQ25QNjNzV1FnZ2hoQkJQN3orZnBOeVgxM0NmNklpUVhPVXVicDRzM3ViTHBtL200dWV6ai9uckQvUDlaMjhUZnVzcW9MdVpYZjcrT0lNMkgzejdPd3MyK2hCMDVUd0JaM3h5WFVlajFaSjliMkoyVE9SdEZteDhVQ2ZnOUZGKy9iOFBxVmkxRnFQZSt3Sjc1L0lBSk1YRmNQWHNNV28yYnNQMjFRczVmV2czY1hmRERXN01TenBGVVJnOFpRNXJQNTNDbGJQSGlRb0x3dFRjQXJmS05UaDE4SGVDcnB3bkpTR09uaVBld09lUGpleFlzeGd6YzB2cXRleEVabm9hRzcrWmkwYWpvWE8va1ZqYk94Ym9tcy82ZTdaM2RpMWtOSVFRUWdnaHhIMlNwRHpFd3NwR1A0SGExM3VId2Z2N1pYbHAzS0VIeVFteEpNVGNwVjN2b2ZqcytwVnlsYXFnVnF1SkRnOUdwVEltT2p3WWExdDdSa3ovektCdHF4Y0hBQmlVUjRjSFkrZGNIbE16QytvMDcwRFBFVyt3YjhNcU5uejFFVzk4dmxaZmI4KzYvM0g4enkzY3VIQ0t1aTA2MG5tUTRVMXphZUJSdlM3ajV5d25QUEFLVjg3NFVMdHBPMm8zYTgrZDBKczRWL0JBcTlGZzUxU08yczNhYy9yZ0x1eWNYTkNvMVd6OCttT2l3NE1CNk5SdlZLNGs0K0hFWStEckg5S2l5OHY2WTgveWV4WkNDQ0dFRUU5UDdxb2VZbTNueUlCSjd3TzZHOVdIMzk4dnkwdWpkaSt5ZC8wS2FqUnFSYU8yM1RpeTh4ZWFkdXBGeUxVTHVwdFhJNk1Dcit4MTM3aVB2cVptNDlZQWRPby9HcWNLSHVSa1piQjZqbTdlaFltcEdUR1JvVVJIaFBEaTBJbDBIamdPUlNtZFEra2pnMjlnNitoQ3JhWnR1WEwyR0ZmT0hqTTRIbnpWSDRDZUk5N0F2VnBkTHZrZU5xaGpZbXFHaTV1bi9uMTBSQWhHeGlZNGxuTUR3TUxTeHVCOHovSjdGa0lJSVlRUVQwK1NsQ0t3OTllVlpLU2wwS0hQY0h5OWR3SlFwMWw3Ymw0OERlaHVvaGR2ODlYLzVSOTA4MUNXZnpDT0Y0ZE5wbjdMVGdibnM3QzJ3OXJ1d1liajEvMTkrV2ZmVmdJdm5jWFV6QUlBZTJkWHZPbzM0K1JmdnhFV2VKV010QlFzckF4dnhrdUw0M3Mya1pPVFRZc3VmYmw2OWpoajNsK0Njd1YzL2ZHYkY4K3djKzJYT054TE9tbzFhWU5YL1daRTNRNGlPU0VXTUZ4aWVOYWdsamlXYzh0ejJlR25VWkR2V1FnaGhCQkNQRDFKVWg1RHJjNUJwVElpNmw2Q29WS3A5T1VBMjljc3h1L29YcHAyZkFsTEd6dE9IOXhGMWJwTmNIYnpJQ010RlFBVE0zTWc3MzFTL3Rxd2lyODJyRElvYTlkckNIM0d6aUF5NUNhYnZwbkRuZEJBakl5TWFkUHpGYm9NZW8zNXIvVUFvTStZYVVTRkJSRncraWhmVGhsRWg3N0RhZGQ3bUg2Q2ZXbVFtcHhBVkhnd2pUdjAwSmY5dEdqbUk5c1ltNWd5Y2U0S2xrd2RyRTlTbmxaUmZzOUNDQ0dFRU9McFNKTHlHTDc3ZCtoWDNnS29VTGs2ODBaM0pUMDFHUUMvbzN0cDJhMGZYVitad0pwUDNrU3R6cUg3c01ta0pNWVRFeEdLc1ltcC9vWVhvSFdQUWZRYi95NnpCcldrUTk4UjlCbzFsVm1EV3RLcDN5aTZEaDdQN09FZDlIVWR5N21SRkI5RC9kYWQ2VEg4RFp3cnVITW5OQkRRM1VRYm01Z3k3c09sYlB2MmM4NzcvTVhsVTBmbzJHL1VjNHJNLzdOMzM5RlJWSDBEeDcremZUZTdTVGJaRk5JVFFnaEZTZ0JGQkFVQlJSR1VSMVFVS3hiMEFSRWJpbys5QWlxaWdncTJWeFFyS0dBQlFSVEZBaUtodHdEcENTbWJuazIyNy92SEppRWhDd1FJUXNqOW5PTTVPL2ZlbWJsekZ6ZnptMXVtZFJ6WS9nOGVqNGZZemoydzFyWHBEZmMvVDNCNFZFT1o5SjJwZkwvd2pTTWU0NGVQMzJUWHhxWUxFcFFXNVRkNXNlT3hlbFZhKzNzV0JFRVFCRUVRVHB3SVV1cWNQMklzaHNEZ1p1bm45QjlDWVc0R0NxVVNZMGdFNXc0YnphdjNYWWVwUXd3SjNYb1RsOXlUMEtoNFBuaHhLc1Y1bVp3L1lpd0xudnB2d3hQNHlJVGtGcDEvMjE5citIWFp4d0RvREFFQXFMVTZIcHp6QmZvQUkrdSsrNHdWSDg5dE9HNXczWEFvcFZyRDlmYzlTKzlCSS9EekQyaHo4MUwyYnY0TGdOak9QZGliK2djQW43NzIrSEVkbzdMVTNPemxqaTZudytjTEgwLzM5eXdJZ2lBSWdpQWNtd2hTNmh6K3BuYWRJUUN0M29EQmFHTE1uZE9hNUUyYnV3UzVRdG13N1hUWWlVdnVTV0J3R0tOdXU1K01YWnVwTEMzR0ZCSFQ1TGhYMy9NWVlkRUpnSGRJVjN5WDNnMmZRNk1Tc05WYTBQanA2VFh3a29aOTZ1ZW14T0FSNVU4QUFDQUFTVVJCVkhmcGhWWnZhSmdrZnZtTms1clVLVGxsUUN1MHdyOXYwS2diTUlaMElEd21nWUxzL2NRbDkrVFNHKzRtSUNpMG9VeCtSaHAvcnZnS3ZiK3h5YjRYanI2Qm1xb0tCbys1eGVkN1RuejVONzVuUVJBRVFSQUU0ZVMwcmNmdWgybU5ONTYzSm8vSGpTUzE3U0UvLy9ZYjU5dWlVL2s5aXpmT256cmlqZk9DSUFpQzBIYTA3VHRxcUFKUW5pRlgwZFlERkFEVm9WVjB5MXRRL0l4cS8zL0xxZnllajdQOUJVRVFCRUVRemtwdC9mWnlJNENoN1N4bWRVYlRLRURtbmRPU0pVbVNwUVc3aVBadlJTZlEvb0lnQ0lJZ0NHZWx0aDZrekFmb0ZpSW5SQ2UxdXlmNnJVVWhBNk5Hb2xkWXcyUDhSUzNjVmJSL0t6aUo5aGNFUVJBRVFUZ3J0ZW14MXg2UFJ3YThEOXg2bXF0eU5sa0hYQ0pKa3ZWWUJVWDdueEl0Ym4vaCtJZzVLWUlnQ0lMUWRyVHBaOStTSkxtQjI0R1J3RXFnOHZUV3FNMnFBZjRFeGdQRFducURMTnEvMVp4USt3dUNJQWlDSUp5dDJ2d1N4SFUzeWovVS9TZjh5MFQ3QzRJZ0NJSWdDSzJ0VGZla0NJSWdDSUlnQ0lKdzloRkJpaUFJZ2lBSWdpQUlaeFFScEFpQ0lBaUNJQWlDY0VZUlFZb2dDSUlnQ0lJZ0NHY1VFYVFJZ2lBSWdpQUlnbkJHRVVHS0lBaUNJQWlDSUFobmxEYS9CTEhINDFFQnM0RFJRQVNnUHIwMWFwTWNRREh3TXpCWmtxU0tsdTRvMnI5Vm5IRDdDOExaUVB5T3RBdHVvQXJZQlR3aVNkSzYwMXdmUVJET2NHMzZ6Y3AxZjloK0IvcWQ3cnFjUmJLQjNwSWtsUjZyb0dqL1U2TEY3UzhjSC9IRytUT1QrQjFwbCt6QUJFbVNGcDN1aWdpQ2NPWnE2ejBwVTRCK0pUVWVkcGxkMkYzUW9yc1FvUWtKVU1nZ1BsQkdUSUFzQm5nZHVLa0Z1NHIyYndVbjBmNkNjRFlRdnlQdGhGeUNRSTFFcjNDNVNvSzVIby9uYTBtU2FrOTN2UVJCT0RPMTlUa3BOd0hzSzNOaEUzL1lUcGdIY0xnaHZkeGRuelN5aGJ1SzltOEZKOUgrZ25BMkVMOGo3WVRMQXlXMUhvb3Rib0JBV3VHM1RxUFJKSVNHaGo0WUZCUjA3WkhLQkFVRjNSNGJHL3NlTFJ4R3FOUHArc1RHeGk0RURBQXhNVEh2ZHV2V2JXL2pNajE2OURCSFJFUzhkREoxUHdZNTNnZkp4L3F2aWFDZ29OdU1SdU00ZkYrclNxUFJ4T3QwdXBTR0JKVXF1U1gvQVIyT1Z0bUlpSWdab2FHaEQ5UWYwOS9mLzdJVHUyeEJPS1N0OTZSMEJxaHhuTzVxbkIyY2JuQzRQU2hsa3RIajhRUzFZTWlSYVA5V2RBTHRMd2huQS9FNzBzNDArcTZUVHZaWUtwV3FTMVJVMUN0V3EzVjNhV25wbDc3S0JBUUVEREVhamVPenNyS21KaWNuLzZyVDZjN3pWUzQxTlZVQzBPdjE1d1lIQjQ5WHFWVFJCb05oY0gxK1NrcUtaOSsrZllNNmRlcTBEaUE4UFB6UjhQRHdSMU5UVTdXQXRiNk14K054T2h5T3ZDUFVOOVptcyszZHVYTm44dUY1U1VsSmYvbjUrZlhadkhsemJMZHUzWDVScTlXZGozWDl1M2Z2anE2dHJjMnQyNVJIUlVYTkFPUnl1ZHhnTUJndWtzdmxJUXFGSWt5bFVrVW9GQW9USUxsY0x1dldyVnNEQVZ2Mzd0MTNIK3NjQUdheithUHM3T3hiajVRZkhoNytpTTFtMjF0VVZEUTdLaXJxcWNEQXdIRUZCUVV6OC9Qekg2MHZjekp0STdSUGJUMUlVUU80eGFPM1Z1TnlnOUxidjZadFFYSFIvcTNzT050ZkVNNEc0bmVrblhGNUdyNXN6ZkhzcDlGbzRycDI3WnB4aEx3dUtTa3B6ZjRWMVFjZTljeG04NGRLcGZJbkFLMVcyekV3TUhBY2dNVmkrYnUrVEZGUjBkc09oNlBNNC9IVVpHVmwzUk1WRlRWTHA5UDFTa3RMdThSdXQyZnQyTEdqYTdkdTNiYVhsSlM4VjFCUU1BZXdOVDZIMisxMk9wMU9zNjk2cWxTcVdGL3BXcTMyWEwxZTM3K3NyR3dSY0xBKy9VZzM5SEs1M0NpVHlYU04wd0lEQTBjcEZJclF3c0xDVncwR3cwVkdvM0c4MVdyZDdYUTZTeFVLUlVoTlRjM1dzckt5ejUxT1p4NmdTRWxKc2ZvNnRpOG1rK21XN096c1d6VWFUVnhJU01oRHZzb29GSXF3Nk9qb3VRNkhvOFRoY0JScU5KcWs2T2pvdVRrNU9aUHJ5NXhJMndqdFYxc1BVczVvUWIrL2hjSmlwdWpTSnh2U1pIWUxocDNmNGpTRVkwa2NmUG9xZDRheVcydDVaY28xUk1SMzV0YnByeDYxYkVWcE1WdCtXMGxVeHk1MFBLZHZRL3JQU3o1RXAvZW4vNlZYSDNYLzBzSThkbXhZUzZBcGpCNERodmtzczNITmNyTFN0blBWSFEralVLcU8vNElFUVdnM25FNEhEdnVoKzlWSm84OGpMQ3FPSjkvNnd1YzJnRmFuWis3VDk1R1h1WjhYM2wrT1RDN251MFVMNkg3dVFPSTZkZVh5WkQzUkNVbTg5TkVQN051UnlubERMZ2Zna3pkZjRQY2Z2MkhteHlzSk1KcWExR1A2clNNWk1IdzBvOFpQYkZHOVBSNFBiend4aVI3blhZaC9ZREF1bDR0ekI0OW95Qitlb0NRNklZa1BmdHBKVVg0MjJmdjMwR3ZBRU80YTBZdWM5RFJXcC84NzNXQldxN1c2N2lhK0NhUFJPTjdsY2xWV1ZsWitlM2hldDI3ZDlpZ1VpZzUxbnplbHA2ZmZWRnRiKzE1NGVQZ0QvdjcrVjNvOEhtZGhZZUVMK2ZuNXo5ZnZvOVBwK2pvY2pvUFYxZFcvTmc1OHVuZnZ2cnVzckd5UjBXZ2NEMkF5bVNhYVRLYUp1M2Z2UHIrMnRuWjlmVG1aVEtaUUtwWGh4M050WVdGaDl3RVVGaGErM2poOSsvYnRjYjdLeDhYRmZSUVVGSFREWWNlWUNsQmFXam9uUER4OEJzQ3VYYnU2NGcxSUhMVzF0ZjhVRmhiT2FMelB3WU1IbnlncEtWbGN2eDBSRVRFOUtDam81aDA3ZG5TcFR3c09EaDdib1VPSDV3QWtTUW9QQ1FtWjVLdE9jcms4c0hGZVlHRGdHSURHUWNxSnRJM1Fmb2tnNVFSMWUxRFpMRzNucTAxL3FJUCttSWU2S0sxSmtLS295Q2Z5c3drNERlSHNmM2dMWGY0WDdQUDR0dEFrOWoreXMzVXJmUWJLU3R2TzV0OVdObXhYbEJSUlVWcU1UQzVuNlhzdis5em5xanNlQnNEamRyTmkwVHk2OUIzWUVLVFVXcXBZL2VXNzlCbDg3S0hPUmJtWmZML3dEVUtqNG80WXBCellzWW5ONjFZeStyWUhtUGZrQkxMMytmNU9aaTdlY016ekNZSndkdnYrMDNlWisvUjlUZEp5MHRNWTNkMTR4TzFWQit5c1cva05hbzJHVGIvL2hGeWg0SjBYSHliQWFHTGVzcjl3MkcwNDdEYSttUDh5cXhZdjVQOSsyWTNkWnVYenQyZGlzOVl5dGsvVHFRTHYvcmlWZjM1YlJaOUJ3NXZWTC9XUE5Sell0ZFZuM2IvNzlGMzI3OXlDelZwTGFYRWhrNTU2alNHanJtdklyNjZzNEdCMkJyK3RXTUtpTjE5ZzJiYVNFMnFqSTRtSWlKaHhwTHhHUTRiTUdSa1pOeDZlYnpRYXh6dWR6b08rOGhvSEdXcTFPc25mMzM5QWJHenNXenFkcm8vTlprdXJDMXIrYnJTTEZCY1g5N0ZhclU3TXljbVpuSjJkUFRFbUptYSt4K094RlJRVXZGSmVYdjZ0WHE4ZnBsUXF3endlanlzN08zdENiVzN0bHREUTBJYzZkT2p3dU12bHFnQ1F5V1I2WDlmaWNya3FGQXBGZU0rZVBjdnJobHdCZERBYWpkZFlMSmEvYW1wcU5oNVcveFpGZ0g1K2ZrUDkvUHd1QW1nMC9LdWUwK1B4MkNWSmF0THo0dkY0YklBNklTSGgvK3JUcXF1cjF3TW9GQXBEVEV6TW13QjJ1ejJucml5MXRiWHJVMU5UcGFDZ29HdEtTMHVYVTllTGxKS1M0bkU0SFBuYnQyK1B3anUxVERLWlRCUE5adk1ISjlrMlFqc21ncFNUNEpHcnNBZkhvU3JKUkhMWkNmM3hXZnkzSEhwQ3BpckpCQ0J4WmpmU3A2Nm55Mk5CMkVLVEtPOTNNOXFjVGFqTit5a1pkRyt6NHdhdmUvUGZ1b1RUcmpBbm5iOVdMbTZXWGxaYzRETWRJTDVMTHo1OTdmR0c3VjBiMS9ISVdPOFE0NnZ2ZVF5M3k4WEdOY3ZadUdaNVE1bUgzdmlLVjZaYzQvTjRSYm1aRGZzM2RuamcwZmZpVVNUMk9CZUFrb0pjdHY2eEdvRG94RzVIdTBSQkVOcUovaGRmVGxqVW9SRXJUOXh4RlNIaFVVeDVmcTdQYllDdDY5ZFNXdVFkM2ZQWWJWY3crZW5YZVdiK0VwNjQ0eXIrWHV0OWdPTjBPdmhsK1JjODk5NVNBb3dtbnI3bkd2ejhBN25sL3FlYjFXSGREMHNBbVAvQ3c4eC93ZnRBWjh4dDkvTGZKMmF6YnNVU3Z2djAzU1BXZjgvV1EvZkh5eGEraFZ3dUp6ODdIWUF5Y3lIL3UzMFVpVjE3NDNEWXVmMlNjemlZa3duQWhHSGUzOERwY3o2aFUvZmV4OVZtOWNMRHd4ODVVbDdqZVEzUU5QQ29wMWFyT3grZWJyUFo5cWFtcGtyeDhmR2ZHSTNHOGFtcHFZYWtwS1NWT3AydVQ5MCtTVjI2ZEdueVE3OTc5KzdZakl5TVc1T1NrbGI3Ky91UDFHcTFYZHh1ZDNWTlRjMFdrOGwwaDhGZ0dLUlVLc1B5OHZLbWg0V0YzUjhkSGYyMnkrV3FLaW9xZXFXb3FPaVZFN24yaUlpSWV5UkpVaFlYRjg4NTB2VWRTWmN1WFhKS1Mwc1g2blM2dnI3eUd4OHJLQ2pvK3FDZ29Pc0JDZ3NMWDkyOGViUEdZREFNQ2dnSUdIWDRmaDZQUjBiZGNEeVZTdFZwOCtiTkRVUHpBZ01EcjR5TGkvc3lORFIwVTFaVzFwamEydG9jQUtWU0dXRTBHcThvS3l0YkVSc2JPejg0T0hpQ1JxTkp5TTNOblhhaWJTTzBieUpJT1FuMjREajJQN0tUeEpuZFVCZWxvYWdxUUYyVTFxeWN1aWdOeWUxcTJENTQ5VnlNZnk1QW03a2V1eW14SWQwVzNoVkw0dUIyRmFTY08vUkt6aDE2SlFCckZuL0Fxcy9uMCtlaXk3bjIzcWVPdUU5ZStsN09IekVXUzJVNWZ2N2VoeTNWRmFYb0E0TDRhK1VTWkRJWndlSFIySzAxVkpRV0V4QWNpbHFyby9lZ0VjMk90WG5kU2pSYVA3cjBIZFFzNzVVcDExSlY1aDA2Ky9xMG14azM1V242RGIyU2RkOSt5cTZOdnlHVHk3bjQ2dHNZZXZXRTFtZ0tRUkRhdUxDb09HNjhzRk9UdE9LQ1hKNjQ0eXFmMnpmZDl3UUhkbTNGenhEQW5NVy9vVktwQ1FneThlV0NWN2w0OURqeU12Y0RZS21xWk1Dd1VXejg5VWU2OTcyQXRHMmJLQzA2eUlLWG10N1gzL2JnczZ6ODZ2OVFhM1dFZG9paXJLUVlTMlU1UmxQWVVlczliOWw2Wmp4d0Mzci9RTzU4NUNXK1hQQXEvM3RqRVVzK2VKMlN3bndBT3NURWMrY2pMekgzNmFrNEhYWnkwZy85cmF2L2JMUFduR0RMTlo4N2Npd3VsNnU4ckt6c0MvQU91MnE4WFovbWE3L1MwdEpQbEVwbG1FcWxpaWt1THA0VEVoTHlvTlZxM1MxSmtrS2owU1JMa3VTc3FhblprSmFXTmx5djEvY05EQXdjVlZsWitWMTVlZm0zV3EzMkhLdlZtZ2JJN0haN2JrVkZ4YmZCd2NHMzIyeTIrbmtqaXBTVUZJZkw1Yks2WEs1QzhNNnphRHhaWEtsVVJ0bnQ5c3lkTzNmVy8vRlhtMHltaVE2SEk3ZTB0UFJyZ0IwN2RuVHAzcjM3N3BLU2tnOFBIanc0cTBPSER0T0NnNE52YXp3RXF6RzczVjdSczJmUFBSNlB4eUZKVXBOaEhzWEZ4Zk1BZ29LQ2JuUzczZGJ5OHZMRkFCYUw1WGVWU3BWc3M5bUswOVBUeHpYZXA2aW82QjJBeHVrcWxTclpicmZuQUpieTh2SmxlWGw1MHlNakkxK01pWW41WXUvZXZRUHF5MFZFUkx4c01wbW1HQXlHWWVYbDVVdHpjM1ByaDlHZFNOc0k3WndJVWxwUi90aTNLTGp5VmR4Szc1em4rdURsOEdGZ0hwbUNEdC9jMTJ6L3N2TnVhN2Z6VkxMU3RyTm04UWNBYlByMUJ6Yjkra096TWlFUnNUejB4cGRFSm5UR2ZMQVhuNy8rSk5mZCt6UWxoYmxzV3ZzOUEwZU9JejlqTDNLRmtnZm1mTTZtWDc1ajhkc3ZjUE8wV2ZnYlRZeTc3NWxteDl5OGJpV0dJK1ExN2wweDUyZVR0V2M3M3l5WVJWNzZIa3dSTVl5YjhyVG9SUkVFb1puUk45M0RWVGY3SExiZllNTHc3Z0JzK1dzdE5kV1YzSGxwVHdEZVdQSTduODVydXJKdFpWa0pLNy82UDhBYmlOdzA1WEZtVDUvSTBLdkdzL25QbjduemtSZVo5ZEFFTnYvNUMwWDUyY1FrSnZQK3F1MDhmKzhON05yMEY5ZmY0dzFtWEM3dnc3SlBmdHZYNVBqQllSRjBpSTVuOTVhLytYTEJxNVNYRnFQUitWRm1MbXdJY0JRS0pSR3hpUlRsWi9QY2UwdnBmL0ZJSmd6cjFtcHpVbG80M0t1QjAra3N6TTdPdmh1OEFVbmo3Zm8wWDhjeW04MmZSVVpHenFpb3FQaXh0TFQwODlEUTBHa2xKU1VmNmZYNkFScU5Kcm1tcHNZSjRPZm4xOVBoY09SVlZGUjhIeEFRY0lXL3YvOFZqWStqMStzSEF1VGw1VTAvYkxnWWdNUHBkSlpEdzJSd1YvMjJVcW1NYUZ3d09EaDRuRUtoQ00zTHk1c09PQUhzZHZzZUFLUFJlSjIvdi8vbGNybmNBT0R2N3o4NEppYm03Y092S1RVMU5hUzh2SHl4WEM3M0R3d01ITnM0cjM0K2lKK2Yzd0M1WEs1clBEL2tlSHBzQVBidjMzOVpaV1hsU29EQ3dzSVpWcXQxbjB3bTAzYnUzSGt0Z052dHJsV3IxVWxxdGJwemZuNytrd1VGQmMvVGZGWHhGcmVOSUlnZzVTUW9Ld3VJL1B4MmxKVUZBQVQ5dVlDUVZjK1JQbVVkanFDNFkrNWYzdTltOHNmT0E2RHJJNFpUV2RVeldrbEJMZ3RuVGNQbGRPQm5DT1NDa2RjMUs3UHE4L2tObi9QUzk3TDQ3UmNJTUlYUnBlOGdIRFlyZi8rMGpKK1hmSWhNSnNQbGRGQ1F2WitEV2Z1UkpBbFRoK2lHZlgwTjZ5ck96MnFXSGhJUnk4ekZHL2o4OWFmWXZHNGx6MzJ5bHZlZnY0Kzg5RDJBTjJpWisyalRIcFRwN3l3ajBDVG1Bd3BDZTdmODQ3ZFp0V1JoaThvT0hIRVYrM2R1SVN0dEYzZE5uOWt3WEt4K29ucTkrb0FBSUxtWGQ5anBaZGZleHU3TjYvRTNCdVB4ZU9oMzBhWGtaZXdqSnoyTnF2SlNEdXphUWt5blF3L2ZxeXZLMGZrWm12WDJ2THR5Q3gyNzl1THZ0U3RaLy9QM1BEcjcvM0E2N0ZTV2xaQ1EzS09obkVhbm84K2c0ZlFaNkhzTzM4azRudUZlSnlNNk92b2x1VndlVUZSVU5OdGtNdDBGVUZGUnNkemYzMzlvWFpGYWdORFEwUHNrU1ZLWnplYjNBd0lDUm1aa1pJeTJXQ3dOMFYxQVFNRFE2T2pvdVhhN1BmUHdjMWdzbGovMzc5OC9BcnlCZ04xdXo5eXpaMDh2Z083ZHV6Y3BIeElTTXNYdGR0Y1dGaFl1T1B3NHhjWEZiK2ZsNVQwVUdSbjVTbGhZMklObXMzbHhTRWpJUFdWbFpVdEtTMHUvVEVoSStGeWhVUGdENVZsWldaUGk0K1BmTzhKbGg5cnQ5bHgvZi84aEFGcXR0bjl0YlcxcWFtcXFWUGNPRk1BN0R5VTVPWGxEWGw3ZTQyVmxaVjgzUG9EZGJpOEZpaHBkL3lWaFlXR1Q5SHI5RUxmYmJRRndPQnpabFpXVlA0ZUVoTnpqNStmWEIrKzdjTXBPdEcwRVFRUXBKMEZtclNSdzQ2RS9SSFpUQW9ycVFxSVhqaVBqM3QrT3VYL2d4b1ZOOW0rUGluSXplZSs1ZTZrdTk3NFNSS1pRRUJSNjFIZEdJWlBKVUd2OXVQTDJoMUJyZGV6WThBc2Q0cExvTTNna2Z2NUd2djF3Tm1tYi95SnQ2d1pDSStQUTZKck8wZFA2R1JvbXltOVkvVTJUN2ZvMFgzcGZPSUtxOGhMS3pZVU12R0ljNjVZdklqUXFIcGZMUlhGZUpqS1orTjlKRU5xNzFla09aajk2Rnl1Ky9KQjN2dnVuV2Y3SGJ6N1BIejh1YmVoOTJMN3hkeGJtUFlza2s5Rzkzd1ZvL2J5L1Z6bnBhUXhQYUw1QUM4Q1Vxd2NDOE5BTjN0K3QvMDBZRGNDN014NWx6dUxmbURyMlFyNWROSi9jakgwTUdYMW9KTSsrbmFtRVI4ZVJ2bWM3RXg1K25zaTRSSjZiNU0wUDZSQUZRSy96QjNNd080TkpWL2JubmUvK3dXYXQ1YlhIdkIwVVlaR3hGT1ZsTWZGeTc3c0FENStUOHN6OHI0bnVlTXhYZS9oMHZNTzlqa0FKT0ZVcVZSY0FqOGZqYXBST2JHenMyOEhCd1RlV2xwWXVCTXpCd2NHM1YxVlZyYlhaYkdseXVkeS9ybXdOWU5Kb05GMUtTa28rcVQ5d2ZIejhjbzdONDNBNDhyUmFiZmR6emptbllmSzZTcVhxMkhpN2J0Z1VCb05ob0U2blN6R2J6UXVBWnUvRkNnME5uUm9hR2pxWlEvZHE1UzZYcXp3c0xPd2htVXltMCtsMFBUTXpNOGZoN1lGeE5xbUlkMDRKWVdGaFU4UER3NThxTHkvL1dpYVQ2VFVhVFd4RVJNVGpMcGVySkRNejh4WmY3MG1Kakl4OElUSXk4b1hHYVVWRlJhL241dVpPOWZQejZ4RVRFN05JcTlWMjkzZzhqdUxpNHJrNU9UblBwYVNrRkFMazVPVGNyOUZvdWdRRUJGelpvMGVQdE1MQ3dsY0xDd3ZuQUk3amFSdEJBQkdrbkpUNkZianFoM1ZWSncyajVLS3BCSzk5alpCVnp4OXovNXI0Q3lqdmR6TUFFVisyYktuSXMwMStaaG9WSlVYMEhqU0N6ZXRXVWxWbTV2TTNuajdxUGgzaU9uSDlsR2Y0Y01hRFhITGRYYXhmOVRWdWw1TmJIbmtaU1pMWXRQWjcxaTc5bUZwTEZZT3Z1cm5aL3ZxQUlQNHowZnRnYnNQcWI1cHMxNmY1MG12Z0phejRaQjVKdmZyVDY0TGgvTHIwWS9vTUhrblczbTNlSUVVdVAvR0dFQVRockhQM0ZUN25NamZ4d0hWREdqNVB1ckkvcjMyNUZnQ2pLWXp4a3g5cnlGczA5MFhLeklVQURCbDFIU3UrK0lBeHQwN21sMisvNUQ4VHB2REJ5NDl6K2JqYjZkU3ROekdKeVN5Yzh5d0E1dy8xamxMYXRHNDFCVG1aakxsMU11bDd0dlBCeTRjV0g1bjU0SzNzMzdrRmdHMS9yMlAzNWczMHZmQVNKSmtNamM2dlNYMGJ6MFU1UE0xdWEvRnJOMDZKa0pDUWlkSFIwUTJUT210cWFyYjI3Tm16VEM2WEJ3SUVCd2ZmYURhYkY1ak41bWZpNHVMV1NKS2tMQ2dvZUJ3SVZhdlZTUzZYeXdxNGdvS0NMZ1lraThYeVovMittWm1aNDZ4VzY0SDZZK3YxK291aW9xS2FUQVkvNTV4enNscFNUN1ZhSFE5Z01wbW1BQlFVRkx6Uk9GK3IxWjRIVUZWVnRhSzB0SFNweVdRYXI5ZnJoMFJIUjg4cUtTbDVMeVltNW9QdzhQQkhuRTVuaWNmalVXaTEycWpEVnZTUzYzUzZYZ0NSa1pHdjJXeTJ6T3JxNnJYQndjRVRBZ01EYjlGb05Na1ZGUlVOZitpS2k0dm41ZVRrVEU1SlNmRVVGaGErbXBlWDkxQktTb3FuN21XTXo2U2twRFJNTnJKWUxCbEtwYkpEZVhuNTRyeTh2TWRzTnRzK1B6Ky9jNkFoS0xUdDI3ZHZaRnhjM0x0QlFVRTNHSTNHcXdvTEMyZWVjODQ1TFFvKzZ0dEdFRUFFS2EydThMSm5jV2tDS1IxNEQvN2JsaHlqdEFmSjVUeEdtYk5icHg3OXVQNitaK2sxNkZJMnIxdEpRSEFvVjkvOVdMTnlIN3d3dGNsMlhOZGVkT3JSais4WGVuL2JyN2gxS3BMa2ZSQjMzdkNyK0hyK0RHUXlHZWNPdTdMVjZycGkwVnRZYTZxNWNOUU5iRmk5RklDdWZRZXhmN3QzUlJ5bFN0MXE1eElFb1cwcXlzL21rckczTU9DU28vLzI1R2NkSUNLMkkyOHMrWjBQWG5tY0hmLzh5ZXpQZnlZMnFXdERHYm5jOTUvb2psMTZvdFhwdWViT0IvaHR4ZGZFSjNsN01pNjg3R3BVYWcyWC9PZG0zcHYxR0luZGV0R3B1N2ZYdzFKVmdVS3BvbXZLK1NSMjdVMUFzSW52UG4yWGpMM2JtZlRVSEg1ZitRM25EeHZGN09rVHFTd3Y1ZnIvK2g1aDFYaitTV3ZPU1RrZXhjWEY4NXhPWjRHUDlDVWFqYVlyWUxQYjdabUZoWVh2ZGUvZWZiZlZhazJ6V0N5L1ZsZFgvMUZiVzdzclBqNytCNDFHazF4Y1hEd3ZNVEh4bC9ySjVqVTFOWnNBREFiRENJRGEydG8vOVhyOTVRQnhjWEdmSDYxTzRlSGhUeDFwYVYxSmttU0g1L1hzMmJOU0pwTnBxNnFxZnJMYjdVM1d0bytPam43RmJyZG55ZVh5b0lDQWdFdGxNbGxRWFpZeU5qWjJvY1ZpK2JPNHVQaDlrOGswSVQ0Ky9wTURCdzVjZWxpUUVxaFFLRUtjVG1lcDIrMnVVQ2dVUm92RjhvZk5aanNRRVJIeERJREZZdkc5Rm5ValJxUHhtdkR3OEdrQVRxZXpmczNwcW0zYnRuVUZpc0xDd3U2UGlJaVlXZDkrTnB1dGZqaGNUV1ptNXZqUzB0SkZEb2ZESEI0ZS91Unh0azM1MXExYnd6anNKWmxDK3lPQ2xKT2dLc2trY1dhM2hxV0dBVHdLRGNYRG05OWsrNkxMK0JOZHhwK25xSFp0ZzUrL2tWNkRMbTNZcmlncGFoYVErQ0tYS3poMzZKWHMycmdPQUxmVEcreTVYRTdTdG5oWGxKVEpGZFJVVnhCTTFER1A1M0k1a2Nua0ZPVmxldmVWeVJyU0FiNWVNSlBOdjYyZ3owV1hvek1Fc0hITmNoSzZwV0NLaU1GYVl3RkFxVDZ1bHljTGduQVdldlRteTN6Mk52aXlPdDFCbDk3bllRZ0lRcElrd2lKamtNdThQYkpsNWtKZWY4TDM1UHZ5a2lKcWE2cTU0WUlFQUo2NGM0ejMzTGRjenJzL2J1V25wZDczSGVabTdHUC96aTBrZHV2RmhaZVBaZWxIODNoM3huUnZJSFgxelZ4KzNRU2V2T3MvekxqL0ZsNWV0SnA5TzFNWmNlMXRmUDNCRzRSSG5ia3YvMjQ4K1J1OE45QU9oNk1NT0ppVGsvUGZ4bms3ZHV4SUJPeU5rdFFXaStWM3A5T1prNU9UYzc5ZXI3OVFxVlJHV3EzV3ROemMzTWtBWnJQNU5adk5sbVd4V0hhb1ZLcHpxcXVyLzhqUHovOWY0N2UvYXpTYVh1SGg0Wk1kRGtjUlFFRkJ3VE1GQlFYTlYyQTVBV2xwYVUyV205VHI5VVA4L1B6T0t5d3NuRkZXVmphL3VycDZCMEJwYWVrSEdvMG0xbXExSHQ2RFU1S1JrZkdmcXFxcVBWcXROakV4TVhHSlhDNVB5TWpJdUNZNk92b2RvTGFzckd3WlFIWjI5cDBXaTJVbmVJZDBXU3lXMytvL1c2M1dYVEtaek4vdGRwZWJ6ZWJQR2gyL0NLQ3FxbXFkeStVcWM3dmR0VmFyZFc5T1RrNlR5TGF5c3ZJSGdOcmEycjlicTIyRTlrVUVLU2RCY3RtYkx6bnM4WUFrSWJkV29LZ3FCc24zTUZ1M3lvL3l2amRTTUdaTzNYNXVQRElGeW9xNmh5SHRkSDVEY0hnVWsxNTZId0NQMjRNa2s2aXBxdUNWS2RjMmxIRzdYUHoyN1NKV2ZUWWZyWitCb0xBSWZ2aGtMZ2FqaWI5L1drckc3aTJZSW1Jb0xjeGp3ZE9UdVBMMmgrZzc1SW9qblJLQURhdStZZG43aDNydU84UjE0dWxiaGxGcnFRSmc4MjhyT0cvNFZReTc1azRXUERNSmw4dkpwZGZmVFhWRkdlYjhiQlJLVlVOZ0l3aUNzSEpmN1JIejdyeTBaNU5BeHVWeTRuUTZ1RzFZZCtZdS9RdG9PbkhlNDNaenc4QUV6QVhlZStRTExybUttTVF1V0dzc3FOUnFVdi80bVZWTEZuTFZMWk40OXA1cnlFbFBvOGQ1RjdKdHcyOU11K2xTbmwzd05WcWRudTBiZitlR1NkUDVkTjVMVkpTYTZYL3hTQjU3L1dPNnBwelA3ejh1NVozbkgrTDZleDZocXJ5VWVjODh3R092Zjl5azNudTJibVRXZzdjMmJCOCtKd1ZvTXRuLzM3SnQyemJUVWJMdGgyM2I2b0ljR2VEZXZYdDNqOE4zc0ZnczJ5MFd5M2FBc3JLeVJiN2VjbSt6MmZaWFZGVDRmcGxYSzZ1dXJ2Nmx1cnI2bDdyUE94cm5OUTVRTWpJeWJxeC9vV1ZWVmRVNmdOcmEydUx0MjdmSFU5Y3JzWGZ2M2lhcnhKak41b2JKOXJtNXVWTjlmVDZTbXBxYWY3WnQyM2IwOWEwRjRTUzB6enZoVm5MNG5CU0FpSy91Sm5EalFpU1BHenh1N01HK2gxZnVmcW44MEliSFRaY253cERacXNIanJqdDJzcy85em5ZeW1Sdy9nL2ZkSno5Ly9YK3MvbUtCTi9BRGRIcnZ2TWJONjFheTRwTjUrUGtidWYzeE9RU0doUFBYeWlXc1dmSUI1dnhzNHJ2MDR1WnBzOWlkK2dlTDV6M0gxajlXTndRcDU0OFlpeUV3dU5sNXoray9oTUxjREJSS0pjYVFDTTRkTnBwWDc3c09VNGNZRXJyMUppNjVKNkZSOFh6dzRsU0s4ekk1ZjhSWUZqejEzNGFlbHNpRTl2bDlDWUxnMjRoTzJoYVY4M2c4cEczZmhNZnRKamcwSEQ5OTA1VWVmL2o4ZmQ1NFlqSXVseE45M1h1aEVydjFJckZiTDk1Ky9rRysvc0E3NURVa1BJcTRwTzRzL1dnZUYxNCtsc2ZmV01TSHM1L2lzN2RtNEhhNU9KaVRUbkJZQkZmZWRBOXJsbjdLaGw5KzRKTEVwa05VTzhURWMrT1V4OUg2NlVrNnAwK3p1dHBxYTQ0Nko2V05jWi91Q3Z5THhMQXBvVTBTUWNvSlN2dmZQcEI3VjE1SnYzOWpRM0JoNlRRRS9iNDFlQ1E1THI5Z0NpOC9OSUhlR3RFRFI1Q1BvRVdTVWRWMUpKcjhyYmhWZnRoQ09sTjBXZnZyR1EySmlDVW9MTEpoTzdGN1gvNythU2t5bVJ5OXY1RkxiN2dIZ0Q2RFIyTE96MmJBWmRkZ01Ib2ZvQTI3NW5ZNjkrN1B2cTEvTS9pcW01SEo1ZlM1NkhMOGpTYUN3dzhOOTdycWpvZWJuRk5uQ0VDck4yQXdtaGh6NTdRbWVkUG1Ma0d1T0xTNmp0TmhKeTY1SjRIQllZeTY3WDR5ZG0ybXNyUVlVMFJNcytNS2d0QStkVTA1SDFONEZQYys4OFlSeXl5YSt5S2x4ZDRwRlpJazBmL2l5N0hiYlV4NTVrM1VXaDJtOEVpTUlkN2x6SHVjZHlHbURwRW9sU3BHM25CWGsrTmM4cCtiQ1krTVE2blcwUC9peXdrT0RCU01qd0FBSUFCSlJFRlVpMENTSkM2N2JnS1NKREhob2VjNHA5OUFlcHgzSVFBRGhvMUdKcGZ6NWpkLzhQZmFsUTFEVlNWSlFoOFFTTDhMTDBXbDFqU2JqM0xUZlU4UVlEVFJzLzlGLy9yOEUwRVEycS9XV1BMdnRQRjR2SS9ZZjhwbzM1UFBXOVBBYURrYWhRUVFKVWxTM3RIS3R0ZjI5M2pjU05LcEdkcDFQTzB2SEo4TzA3YTE2TVZsQjJmMWFOTy9pMjFOZS8wZGFjenBzS05RcWs1M05mNDE4WUVTSFkxeWdPY2tTWHJ5ZE5kSEVJUXpVMXNmUkc4SGtJbGJpbFlqUDlTV0xWbExzbDIyLzZrS1VPQzQyMThRemdidDhuZWtzZllVb0FESURzM1ZGTU9RQkVFNG9yWWVwS1FCNkh5LzcwbzRUZ29aS0wxM3lSV1NKSlVjcXp5aS9WdlZDYlMvSUp3TnhPOUlPOVBvdTk1M2xHS0NJTFJ6YlQxSStRU2dvMUdHVXRiR3g2NmRSaExlRytTNGdJWi9EaXRhdUt0by8xWndFdTB2Q0djRDhUdlNUc2drQ0ZSRHFKOE1vQXI0N2pSWFNSQ0VNMWliL252ZzhYaFV3RWFnMlJLQ3dnazdDSnpUa2lmNW92MVBpUmEzdjNCOHhKeVVNNVA0SFdtWEhNQkVTWkkrUE4wVkVRVGh6TldtZTFJa1NiSUQvWUQzZ0h5YXI0Y3V0SXdUS0FhV0FsMWJlb01zMnIvVm5GRDdDOExaUVB5T3RCdHV2TDBuMjRETFJJQWlDTUt4dFBrbGlPdit3TjE1dXV2UlhvbjJGd1RoWkluZkVVRVFCT0Z3YmJvblJSQUVRUkFFUVJDRXM0OElVZ1JCRUFSQkVBUkJPS09JSUVVUUJFRVFCRUVRaERPS0NGSUVRUkFFUVJBRVFUaWppQ0JGRUFSQkVBUkJFSVF6aWdoU0JFRVFCRUVRQkVFNG83VDVsNWJWdlFoc0ZqQWFpQURVcDdkR2JaSUQ3M3M2ZmdZbVM1SlUwZElkUmZ1M2loTnUvMVBONC9Fb2dKdUFPNENlZ04vcHJaSFFBalhBVHVBRDRIMUpraHludVQ2Q0lBaUNjTnphZEpCU2Q0UDhPOTRYZ1FtdEl4dm9MVWxTNmJFS2l2WS9KVnJjL3FkYVhZRHlKVERtZE5kRk9HRnI4TDQ0VHdRcWdpQUlRcHZTMWwvbU9BWG9WMUxqWVpmWmhkMEZudE5kb3paSUFoUXlpQStVRVJNZ2l3RmV4L3YwL0ZoRSs3ZUNrMmovVSswbVlFeTIxYzVidVdWazFUcXd1TjJudTA3Q01XaGxFdEVhSlhkRkdrblNxWWNDRHdJelRuZTlCRUVRQk9GNHRQVTVLVGNCN0N0ellSTTN5Q2ZNQXpqY2tGN2VjQU02c29XN2l2WnZCU2ZSL3FmYUhRQnY1WmF4eTJJVEFVb2JVZXYya0ZaaloyNU9RMmZjOWFlelBvSWdDSUp3SXRwNmtOSVpvRVlNWkdnVlRqYzQzQjRBbzhmakNXckJMcUw5VzlFSnRQK3AxaE1ncTFaOHdXMVJvZDFaLzdIVDZheUhJQWlDSUp5SXRoNmtxQUhjNGhGK3EzRWRlbGl1YlVGeDBmNnQ3RGpiLzFUekEwUVBTaHRWZStoL3pEUGgzNUlnQ0lJZ0hKZTJIcVNjRVdUMkd1TGZIRVRIMmNlZVB5NnpXd2pZL0RsKys5ZWUrb3FkeGI3OWNEYVBqRDN2cEk1UldwakhiOHNYc2UzUG40NVladU9hNVN4Kyt3V2NEdnRKblVzUUJFRVFCRUZvdWJZK2NmNjBDRjM1RklyS2cwM1NOUG5ia2RrdFJDMjZHYmRTMHlRdi85b0ZEWjhWRmZsRWZqWUJweUdjL1E5dm9jdi9nbjJld3hhYXhQNUhkclorNWM5QXIweTVsdUw4ckdPV203bDRnOC8wZ3V3RHZQYkFEY2U5WDFGdUp0OHZmSVBRcURoNkRCam1zOHlCSFp2WXZHNGxvMjk3Z0hsUFRpQjduKy92NUVqbkVBUkJFQVJCRUk2ZkNGSk9nUC9XeGFpTDBuem1CYVIrMWl5dFBranA5cUFTVzJnUzVmMXVScHV6Q2JWNVB5V0Q3bTFXUG5qZG02MWI0VFlpSkNMV1ozcHBVVDR1cDNkZWhOdnRadmJVY1ZSWGVDY0Z2ekxsV3E2NDVUNTZEeHB4MUdPWEZSMWt4bit2OHBsWGxKdnBzMWZtOE1Dajc4V2pTT3h4TGdBbEJibHMvV00xQU5HSjNZNTZia0VRQkVFUUJPSDRpQ0RsSk94ODFZRzZhQy9hckEyVTk3c1pBT1A2OTNEcVE2anFOb3JFV2VmNERHWU9YajBYNDU4TDBHYXV4MjVLYkVpM2hYZkZramk0M1FZcEQ3M3hwYy8wSmowdEhrK1RYcGZpL0N4MGhnREczZmZNVVkrdDBtcDlCaktiMTYxRW8vV2pTOTlCUHM5YlZXWUc0UFZwTnpOdXl0UDBHM29sNjc3OWxGMGJmME1tbDNQeDFiY3g5T29KTGIxRVFSQUVRUkFFb1FWRWtISUNjc2QvZ3FLNmtOQ1ZUMlA2NVZYQVEyMXNmNXgrd1lTdWZCcEZWU0YyVTBjc2lVTTRlUFhjWnZ0N1pBbzZmSE5mcy9TeTgyN0Rramo0MUYvQUdhb2xjMHhrY2prekYyL2dqV2szazVlK2w1bUxOeHh6di90bmYwcDRURWVmZ2N6bWRTc3hHRTArOHhvZjE1eWZUZGFlN1h5ellCWjU2WHN3UmNRd2JzclRvaGRGRUZwQjNZdERiOEs3N0hWUDZoWnRFTTRxTHFBQStBRjRWWktrdmFlNVBvSWduT0ZFa0hLY0pKZURnRzFMTVA3MUx2S2FVbW9TQnBKLzlUeHNvVWtBN0h0c0w4YS8zc1cwZGpiRzllK2gzL01qMmJjdHdSclZ1OW14eXZ2ZFRQN1llUUIwZmNUd3IxN0htYWpQWU4rdkI5bTVZUzNXV2t2RGRrbEJMbm5wM3I5dmxxcnlKc1BFNm9lR05VNVRLRlVObjMwRk5NWDVXYzNTUXlKaW1ibDRBNSsvL2hTYjE2M2t1VS9XOHY3ejk1R1h2Z2Z3QmkxekgyM2Fnekw5bldVRW1zSmJlcm1DSU5BUW9Id0pqRG5kZFJGT0tUa1FDZHdKM09EeGVLNlFKR250NmEyU0lBaG5NaEdrSENlUFhJbXlOQk8zMm9CSHJzUWVuSUJwN2F2Tnl0WEVYNEQ2NERaY3VtQnNIWHcvYlEvY3VKREFqUXRQZFpYYmpHc25QK2t6L1pXMEhVMkNsUFdydm03NC9QTGtzZHc2L1ZVVUNpVWQ0anJ4MmdQaktjN1A0cUUzdnFTcXpJek9FSUJjb1d4eVBLMmZvV0dpL0liVjN6VFpyay96cGZlRkk2Z3FMNkhjWE1qQUs4YXhidmtpUXFQaWNibGNGT2RsSXBPSi81MEU0UVRjQkl5cHRudllZM1pSN2ZDK00wZzQrMmprRUs2WDZCZ2s5NVBnSTQvSGt5aEprbmdSa3lBSVBvbTdxaE9RZjgwN2VKUWF1ajZzUFdxUVVYYituZVNQZmV1SStUWHhGelRNWlluNGNtS3IxN090YWNsd0w0Zk55dm9mdjBhcDF1Q3dXWW1JVDhJUUdNenMrNjlueFBqL05wVGJzUG9idmxrd2s1dW56YUpydnd1YkhFTWZFTVIvSmo3YVVLN3hkbjJhTDcwR1hzS0tUK2FSMUtzL3ZTNFl6cTlMUDZiUDRKRms3ZDNtRFZMazhoTzU3TE5XZGNZQjBqOTVqL2pyYjhXUTJCbHJVUUVIUHBwUDR1MlRVUWMxWDlYT1hsNUd4ZDZkcUkzQitDZDFPZWJ4WGRaYTVKb2p2d0trNlBkZktQeHREVXIvUUpJblAzVEVjdVc3dHBHL2NqbEJ2ZnNSUHVUU2xsM2NLZUp4dXlqK2F4MEFvUmNNQnNDU25ZRmZUUHhwck5VcGR3ZkFIck9MY3R2cHJvcHdLbGxka0ZuaHdhaDFFNnlWeFFCRGdaV251MTZDSUp5WlJKQnlBdHhxUGVDZE9GOHZjV1kzMUVWcFRkS096WVBrY2g2N1dEdlJrdUZlQ3BVYWxWWkxVcy96U1AxMUJYYzkvUlliZi80V3A4Tk9jc29BTnF6eUJoaWRldzlBa2lTMi9MNnFXWkJ5b2xZc2VndHJUVFVYanJxQkRhdVhBdEMxN3lEMmI5OElnRktsYnBYem5CVThIcmE5OEJnbC82eW5PaXVkQWU5OVFlcjBLWlJzMm9DMXVJZytzK1kxMjZWODUxWTJUTHFGOE1HWDBHL091d0NrZi93dWp1b3FISlVWMkN2S3NaZVdZRFVYVVhzd0Q1bFN4ZkRWZnlOVEtwc2RDNkJzKzJZeXYvd1loYzZQcER2dlJhYjIvZjFVN2QvTGdZWHY0ckxaQ0I5eUtYL2ZkenVXclBRalh0cVFwYjhBNExiWitQNjhwT05xbG9FTGwyTHMwWHpvWnoyWDFjcUdTYmNBTUdwTEZnZlhyR1RUdEVrRTl6MlBYcys4Z2pZODRyak8xMGIwQktnV3o5UGJqV283Qkh1ZkwvVGcrSU1VSmVBQWlJbUptYTlRS0lMVDA5UEgrc3F2cDlQcFVpSWlJbWFVbHBaK1ZscGEraUdBVnF1TmpJK1AvN0cydG5aTFhsN2VpM2E3ZmRlUlRxalJhQkw4L2YzSE9KM09uTkxTVXA4cnZBUUZCZDF1TUJqT3o4ckttZ1MwS054V3FWVEpMU2xudDlzcmdJTkh5bytJaUpqaGREcUxpb3FLWnF0VXFtU05SaE5mV1ZtNW9pWEhidXhVWEtkT3Arc1RFaEp5WDEzNXFwaVltSGNOQnNPRk8zZnU3RnhmcGtlUEhtYXoyZnh1Zm43KzlPT3RzM0IyRTBIS2FhVEwrQk5keHArbnV4cG5qSllNOTVJa2lhc25Qc2FCSFJzYjh2OWUvUTJoVVhGTjVxRUVtc0xvMG5jUWUxTC93T213TjVtWDRvdkw1VVFtazFPVWx3bUFUQ1pyU0FmNGVzRk1OdisyZ2o0WFhZN09FTURHTmN0SjZKYUNLU0lHYTQyM2JrcTF4dWV4MjZPOTgrZFE4czk2WkVvbDV6ejZMQUJkSDN5YzMyOGFRLzZxN3doS09aZjRjYmNjOHpnN1gzMitXWnBjclVFVEdvNHVJZ3BMVmpxR3hNNnNHdHFuV1RtM3czdWY0cXl4c1BxUzg1QVVUWHU2SkxtQzRhdWF2OSttSmplYjZzd2pCQ21TZE9palVrSFBKMmMySzdMbnJWZXdtWXQ5NXZsRngvZys3aEdFWG5BUnNXTnZJR2Y1WXFyMnA1MnRRWW9maUNGZWJaSGI1VHFoSG1TbjIxUC9VWDg4KzRXRWhFd3hHbzFqMDlMU2hnTzJnSUNBa1VxbE1ySStYNnZWbnBlWW1MZzRLeXZyanNyS3loOGpJaUtlQnBETDVmNysvdjdEdFZwdE40MUdFd3VnMSt1SGFqU2Fia3FsTXNKbXM2VUQ3dXJxNnI4ckt5dC9PUHk4S3BXcVMxUlUxQ3RXcTNYM2tXN2VBd0lDaGhpTnh2RlpXVmxUazVPVGY5WHBkRDZIQnFTbXBqYjhpSFR2M24xM1M2N2JiRFovbEoyZGZldVI4c1BEd3greDJXeDdpNHFLWmtkRlJUMFZHQmc0cnFDZ1lHWitmdjZqaDVkTlNrcjZ5OC9QcjgvbXpadGpPU3p3T1JYWHFkZnJ6dzBPRGg2dlVxbWlEUWJENFByOGxKUVV6NzU5K3daMTZ0UnBYZDAxUEJvZUh2NW9hbXFxRnJEV2wvRjRQRTZIdzVIbjZ4d3FsU3JXWnJQdDNibHpaNHVDUGFIdEVVSEtDWWo4L1BabWFjcktnaVBtbFF5YzNHeml2RnZsUjNuZkd5a1lNOGViNEhIamtTbFFWdVI2dDl2aC9JWlhwbHpyTTcyMEtML0pkdGQrZ3hxQ2xISnpJZWFDWE02LzlHcWNEanMyNjZHNUszMkhqR0wzcHQ4cHlENUFWTWVqRHgvYXNPb2JscjMvU3NOMmg3aE9QSDNMTUdvdFZRQnMvbTBGNXcyL2ltSFgzTW1DWnliaGNqbTU5UHE3cWE0b3c1eWZqVUtwYWdoczJydWM1VitSTnY5MUFMcE1lUVJEb3ZlQldXRFhIaVRkTllXOWI4OW01OHZQb2drT29jUHd5d0ZZTmJSUFExQlI5T2RhVmczdHc0RDN2Mm80NWdVZmZZM2FHSVRLR0l6UzROL3NuTFlTODFIclpLOG9hNVlteVh6ZlhBMWVzcnJoYzhtbURXeDU2aUZxY3JOUkdZUHAvZHpzaHJ4dHowMG4rNXN2am5qT3JjOCs0ak50MUpZc2JPWmlWZzNyZTlRNmY5dXI2WHVETmt3KzFNTWluQjRIc3pQNFk5VlNRanBFY2RISWEzeVdXZkhsaCt4Ty9ZdDduMzJ6eGIycitWa0hpSWp0MlBRNFgzeEF0ejREaUVsc2Z2L2w4WGo0OWZ1dkdEQjhOQ3ExQm8vYmpjTmh4MjZ0eFZwYmc3VzJobHBMTlphcUN0UWFMVjE2ZSs4alAzdDdKdXRXZk0zY2IvN2s1V2wzVUpTZnphdWZyV2x5M015MG5XVHQyOFhnSzY3RjVYS3lmT0hiREJzem5nZXVHNExHVDgvejd5L2p4NjgrNGorMzNjdnM2WGV6YnVYWHZMOXFHNkVSeHhlQW53aWxVaG1rMStzSHhjZkhmNXlSa1hGZDR6eUR3WEJCUWtMQ2QzSzVQRUNqMFNSVVZsWVNIaDcrMUdIN1J4eWVKcGZMamVIaDRVOEFGQmNYejdQYjdidTZkdTJhNGV2OEdvMm1TMHBLaXVmdzlNYUJCNERaYlA1UXFWVCtCS0RWYWpzR0JnYU9BN0JZTEgvWGwvRjFuQ014bVV5M1pHZG4zNnJSYU9KQ1FrSjhqbDFWS0JSaDBkSFJjeDBPUjRuRDRTalVhRFJKMGRIUmMzTnljaWJYbDlGcXRlZnE5ZnIrWldWbGl6UWFqYnByMTY0KzY5Q2ExMWxVVlBTMncrRW84M2c4TlZsWldmZEVSVVhOMHVsMHZkTFMwaTZ4MisxWk8zYnM2TnF0VzdmdEpTVWw3eFVVRk16aHNONFp0OXZ0ZERxZFBuL2dWU3FWNzVlckNXZU45bmNuM0FxT05nL0ZWMTVsOTlITmdwVGRMNVVmMnZDNDZmSkVHREpiTlhpOGp4TnRvZTN2d1VCTDNqcC91RUJUR0kvTi81YTFTeGZ5dit1OTd6cXA3elZKVGhuQUkvTytickxpMXZranhtSUliRDRmNHB6K1F5ak16VUNoVkdJTWllRGNZYU41OWI3ck1IV0lJYUZiYitLU2V4SWFGYzhITDA2bE9DK1Q4MGVNWmNGVC8yM29hWWxNYUgvZmx5K1pYeXhrKzR3bndlTWhhdFRWSk54MFo1UDhUbmZlUy9tdWJSVCsraE9iSHIyWEh0VlZ4SXk1cmttUTRiYmJzWldZOFRnUGpkZ0k2dG04cDZReFh6ZnVqUU9CS3pZZFFKSTMvN2xiT2JBN2p1cXFocnBuZi9NNUkvL2VoOHRtWmM4Yk0wbi85RVB3ZUFnNWJ5QzlYNWlEMmhUUzdCaU5lMHprV2kyN1pyK0F0YmlRbEpmZXdGVmIyNUNYdDJJcDVvMS9BU0FwNU9qakVwb2R5K09oWWFpWnIzemg5TW8rc0p2NUwwNGpKakg1aUVISzFyL1dzbWJacDl6ejVHd2VHSGN4ZTdiODdiUGM2blR2disvUDNwckJ4Mjg4ejczUHZNRmwxMDNBNVhMeXp2TVBzZlNqZVF5OGRBdzNUWG1jVlVzV2N0dUR6NkxXNmdCWXQySUpMMHdaejlDcnh2UG83UC9qZjdlUFp1T3ZQNkpRcW5BNjdPajAvZ1NGaEtIMTA5T3BlMHBEa0ZLVWw4VytIYWw0OExCMzY5L2twS2Z4NCtLUHlFemJTV2JhVHZadSs0ZXE4bElrU2FKemozNm8xR3JlZi9sLzdOMitxYUhlYno0NWhmVS9mOC9RSzY4bjlZODFHRTJoLzBxQUFwQ2ZuLyswUnFQcFpqUWFyeWtxS2xyUUtNc1lIeCsvVEM2WEIyUm5aMDgwbTgzdmd2ZW11bVBIamtzUFA0N2Ricy9OeWNsNUVPL1FzT3JFeE1RZjFHcDFRdDBOdmFtc3JHelI0ZnNZamNieExwZXJzckt5OHR2RDg3cDE2N1pIb1ZCMHFQdThLVDA5L2FiYTJ0cjN3c1BESC9EMzk3L1M0L0U0Q3dzTFg4alB6Mi9TTlh6dzRNRW5Ta3BLRnRkdlIwUkVUQThLQ3JwNXg0NGREVS9WZ29PRHgzYm8wT0U1QUVtU3drTkNRaWI1YWh1NVhCN1lPQzh3TUhBTVFPTWdKU3dzN0Q2QXdzTEMxNjFXYS9XL2NaMDZuYTZ2dytFNFdGMWQvV3Zqd0tkNzkrNjd5OHJLRmhtTnh2RUFKcE5wb3Nsa21yaDc5Kzd6YTJ0cjE5ZVhrOGxrQ3FWU0taYk5iS2RFa0hJQ2ptL2V5U0hXaUI0NGdueE1nSlZrVkhVZGlTWi9LMjZWSDdhUXpoUmRkdlNYRTU1TkRJSEIySzAxUExiZ081LzU4NSs4aDVLQ25DWnBYZm9PYWdnMmxDbzFjY2s5Q1RTRm9WQ3BPZmZpMFlEM25TcUhMd2w4MVIwUE45bldHUUxRNmcwWWpDYkczRG10U2Q2MHVVdWFyQXptZE5pOTV3a09ZOVJ0OTVPeGF6T1ZwY1dZSW1LYUhiYzkydjdTRTJSKzRRM1NJNGFQcE5mVHM1cVZrV1F5K3N5Y3kvcDdicUowODBhMlBqTU5aMDAxbzdaa2tmN0plK3g4NWJrbWMxSk9oN0p0bTluOHhBTllzdEtSS1JSMC91K0RKTjUyVDVPaFhvM3QvL0RRNGhoOVpzNUQ0ZWNIeGVEZktabU45eDhLMG9MNzlvZTZJRVVWR01TUXBiOWczdmdYTW9XQ29ONzlBTy9RdEJVRHVnSnd3WWVMVVJtOS84WnQ1bUl5RjM5QzU0bFRUOGsxQzgwVjVtWnk0NFdkZk9abDc5L0Q4SVRtYzZIcUE0OTZsNDY5bFpRTGhnSndNRHVkWDc3MTlyd2w5K3pYVUdiWWYyN2s1MldmTWUvWis5SDY2Zmx5d1N2czI3R1ovaGVQNU1MTHIrYWpPYy93NStybGJGcTNtdWZlVzBaNGRCeURMcnVhUGdPSHNXYnBJczRmT3BJN0g1M0J4TWRlUmlhVE1XRjRkeTYrY2h6L3VYVkt3emtjZGh2dnZQQXdPemIrQWNCYno5elB3V3h2WjhHcmo5eEpRRkFJNGRGeG5EdjRNblIrZWp4NDBPbjF5QlZLQmw0NmhwUUxMbWJQbGczSWJGYTZwWnlQSWRCSVVYNE9KWVhlWHU3NnRqQ0ZSL0xabjVuSDNkWVJFUkV6anBSMytKQ2w5UFQwQ1VhamNhbkZZdm1wVVhMWi92MzdoNnZWNnVTeXNyTFBHcGNQQ0FpNDh2QmoybXkydlRFeE1hK2JUS2FKcWFtcGtscXRUbENyMWZWekpNd1pHUmszSHI2UDBXZ2M3M1E2RC9yS2EzenpyVmFyay96OS9RZkV4c2ErcGRQcCt0aHN0clM2bS9rbTBhckg0N0VCNm9TRWhQK3JUNnV1cmw0UG9GQW9EREV4TVc4QzJPMzJuTHF5MU5iV3JrOU5UWldDZ29LdUtTMHRYVTVkcjBOS1Nvckg0WERrYjkrK1BRcndBSkxKWkpwb05wcy9hSFRLRGthajhScUx4ZkpYVFUzTlJvQi80VHFsdUxpNGo5VnFkV0pPVHM3azdPenNpVEV4TWZNOUhvK3RvS0RnbGZMeThtLzFldjB3cFZJWjV2RjRYTm5aMlJOcWEydTNoSWFHUHRTaFE0ZkhYUzVYQllCTUp2TTVMTkRsY2xVb0ZJcnduajE3bG0vZHVqWFFWeG1oYmZQOVY3ZU44SGc4SG9DZk1zVGs4OVl5TUZxT1JpRUJSRW1TNUhNY2FMMzIydjRlanh0Sk9qVkR1NDZuL1UrMSt1OTM5TmJzRnBVdi9QVW4vcDU2QjVJa3crTjJIYk84Tmp3Q3Q5UEJSVitzUkIxczRvL2J4bEs2ZVNOaGd5N20zRGMvQkpvUGVUcGN3dmdKZEh2NHFSYVZQVng5NzB2TzhxL1k4dVJEeEYxM00rZE1mNDVmcngxQlpkclJoNHFQK0hVcmNxME90OU9CcmFTNElWMm1WTEgrN3ZGVVo2WXpha3NXbHB6TVJudEpxSU5OS0hUZTl4UmFDdy95ODFVWDQ3Ylo2SExmSTNTOFpXS1RJS1h6M2ZlVGRQZFVhbkt6V1gvUFRWaHlNa21lL0JDZDdyaTN4ZGU0dktmM0NiY2tIU0hDT2dPY3FiOGpGV1ZtM243MndXYnBhNVo5aWs3dnovbERyMmlXbDdiOUgwcUtDcWlwcmlRcXZoT1B6UDZJcE80cExINS9EZ3ZuUElQVDRlQ0d5ZE1aUC9reDVJMTY5aXJMU3NoTTIwbEowVUZldk85R1pISTVicGNMdVZ4QldGUXNHcDBmMVJYbERCbDlIWGRNZXhId0JsSHJmLzZCSHVkZHlGMlhIWGt4Qm9CM3Z2dUh1Ni93UGJ6dzJRVmYweUhtVUsvZHo4cy81N08zWmpEbHVibElTTHoraE04SDk0d2FQNUZ2RjgxbjVQVjNZTE5hK2VtYlR4aDY1UTA4K3RwSFI2MExRSHlnUkVlakhPQTVTWktlUE5yUXAwWnpHd1luSlNYOWNzeURBM1hEaU9MQWUyUGRlTjVDL1haVlZkWGEraUNsVzdkdWU5UnFkZWZHdzVsYU9oeXIvdGp4OGZHZkdJM0c4YW1wcVlha3BLU1ZlcjMrZ2lQdHMzdjM3dGphMnRwc2c4RXdLREl5OHMzNjlPcnE2cldob2FIMzdkNjl1MzlzYk96OCt2UTllL2IwcXY4Y0dCaDRaVUpDd3RLYW1wcE5XVmxaWTJwcmEzUHE2NXFSa1RHNnJLeHNSV3hzN1B6ZzRPQUpSVVZGTCtmbTVrNERpSWlJZURZOFBQeUp6TXpNNnhyUE56blYxd2wwU0VwS1dsMVZWYlZXcTlWMlVTcVY0VFUxTlZ2VWFuVW5tODIyVjYvWFg1aVhsemM5TEN6c2ZwbE1wcy9Nekx5eHZMemM5eEtiUXJ2VDFudFM3SUJLSm9HN3hhTTdoYU9SSDdxVnNiYWdlTHRzLzFNVm9NQnh0LzhaSmV5aVlReGV2SXFOVSsvQWtuUHNvWHNwTDcyQk1pQVFkYkNKNm93RGxHNzJ6ak1xWFBjejYrKytrZVI3RC9WT0tmWGVsNTNXRDgycTM1YjVXS3lnZnBpVXgrVnVDQklhRDUwNjRxVDRPcnJJR0t5RkJkZ3J5cnpEdXp3ZWJDVm0xRUhCT0MwV1hEWXJra0tCSkpjaGw2djU1OEc3RzUyN0l4NlhxKzc4emlaNS9wMlM2Zlhzb1hsUG1yQU85SHhxSmx1ZmVwaGRyNzJJdmFLY1RuYzBqTXpnd01JRitNWEdzMlBtMDlqTFN3bnBQNGpZc2VPUFduZWg5UVFZVFQ1dnVOY3MrNVRnMEhDZmVZMTdWM0l6OXJGcjAxKzg4Y1JrOXUxSWJRaGFHdmVpMkdwcmVPU21FV2gwZmx4OSsxUmVmZlF1d0RzaEhid0xkK1JuSFdnby84VTdMM1BIdEJkNVljcDREdXphQXNCNVF5N252MC9NNW9jdjNxZi94U1A1L0oxWkRMM3lCZ3B5TXBCa01ucGZjREhXV2d1cjB4MjgvdmgvK2U3VGQxbTVyNWIvZS9VcFBuOW5Gay9lOVo5bTErRm5DR0RRaURIb0E0ekk1SExlZi9sL1ZKYVZFQlhmaVFzdXVaSmgvN21KS1dPODk2WTNUMzJLOU4zYitPbWJUeGh4N1cwbjB0VE41anI0NG5BNDhvcUxpNXN2QzNnWVg4T2gxR3AxNStPWkExTFA1WEtWbDVXVmZRSGU0VWlOdCt2VGZPMVhXbHI2aVZLcERGT3BWREhGeGNWelFrSkNIclJhcmJzbFNWSm9OSnBrU1pLY0twVXEyV2F6RmFlbnA0OXJ2RzlSVWRFN0FJM1RWU3BWc3QxdXp3RXM1ZVhseS9MeThxWkhSa2ErR0JNVDg4WGV2WHNIMUplTGlJaDQyV1F5VFRFWURNUEt5OHVYNXVibTFnKzdVcHRNcG9rT2h5TzN0TFQwYXc1ektxK3pwcVptUTFwYTJuQzlYdDgzTURCd1ZHVmw1WGZsNWVYZmFyWGFjNnhXYXhvZ3M5dnR1UlVWRmQ4R0J3ZmZiclBaNmgvT0tWSlNVaHd1bDh2cWNya0s2OW9odHZGRWVxVlNHV1czMnpOMzd0eVplS1R2VUdqYjJucVFrZ1owMXltOVN4b0tKMGNoQTZYM0xybENrcVNTRnV3aTJyOFZuVUQ3bjNFTUhaTVlzdXdYOEhqNDlkckxxRHFRUnMrblpoRTkrdXFHTWo4TTZJcmJaa05wOE1lUTRCMU9jMkRoL0VNSGtTU0sxNjhqc0ZzUDc2WmN3WWpmZHdEd1hVb0NIcmVyWWR1WCtpV0NHODlKR2J4a2RjT2NsUHBqSEVtLzF4Ync1KzNYVWJKcFBmM2YrcGljWlYrU3Z1Z0Rlajc5TW1rTDNxQjh4eFlrdVp6dituUnN0bS9qSHBqRDh5dlRkcFA3L1RkYzlNVUsvRHQ3ZTBzaVI0ekdMeXFHSGJPZUpuTEVhUGEvZitnZXpGbGpJWFg2RkpBa090MTVMNTN2ZVFCSkxNN3dyL00xckNzblBhMVplblJDRXF2VEhjeTQveGJXTFB1VTVUdkttSDdMU1BidFNBVzhRY3U5WXdZMDJXZlI3d2VZK3RJN1BENWhOTVVIYzNseTN1Zk1lZXkvbUl2eW1mcjhXeGdDamF6OTdpdisrSEVwdHozNExBT0dlNGV5RnVSbWtwT2VCa0RxSDJ2NHY5bFBjZVV0a3hnKzVrYTJyRjlMYktjdTNEQnBPci85c0pqMVAzOVAxOTc5bTV6MzErKy80b3J4ZDNIQnBWZFJXblNRdXM0c0FGUnFEVWs5K2hCZ05QSDZFNVA0L3JQM3VPbmV4L250aDhWWXFpclorT3VQZlBudWJEeHU3L3pKOU4zYlNOK3p2YUVOVGtSTGhudlpiTFo5VHFlelFLRlFIUGY4QklmRFVWQy92RzFzYk95SExkM1A2WFFXWm1kbjN3M2VHL1hHMi9WcHZ2WXptODJmUlVaR3pxaW9xUGl4dExUMDg5RFEwR2tsSlNVZjZmWDZBUnFOSnJtbXBzYVprcExTb3BXOTZ1M2Z2Lyt5eXNyS2xRQ0ZoWVV6ckZiclBwbE1wdTNjdWZOYUFMZmJYYXRXcTVQVWFuWG4vUHo4SndzS0NwN0hPL1NMNE9EZ2NRcUZJalF2TDI4NjBLekw4bFJlSjRDZm4xOVBoOE9SVjFGUjhYMUFRTUFWL3Y3K1Rib2g5WHI5UUlDOHZMenBodytMQXh4T3A3TWNHaWJLdStxM2xVcmxXYm5jb1hCSVd3OVNQZ0ZtZERUSzJGWHN4dW11K3o5U09DNFNJSmRCWEVERERWQkwxMWNYN2Q4S1RxTDl6MGlTVEE0ZUQ3VUh2US9FTktGaFRTYXR1KzNlaUZaZU53bllVVjFGenZJbEtIUitPR3NzaEYwNGxBNURSeERVdXgvNzNwK0hRbjljcTVTZXRPSS9mNlZrMDNvQ3VuVEhrSmhFL2s4ckd1YU51TzNlaFdja2haTGVMOHhwdG0vZWltVVUvZjRMWGUvL244OUo5Z0RhRHBGTnRuVlJzWVQwSDhTZnQxK0xvNnF5SVQxaStFanlWMzlQUUhJM0VtKzdSd1FvcDVIZVA1REJWM2dueW4vMzZidE50dXZUZkJsMjFYakt6SVVVNWVkdzlZUXBmUFhlYThSMFRNYmxjcEp6WUM5eXVZSzRUbDJaODlXdnBQNnhocWNtanNYcHNOUC80cEdzV2ZZcDJ6Yjh4clJYUHNCdXMvTGVyTWY0YmNVU0hubjEvM2p6Nno4YWVrVXVIM2M3QVVFbW5yNTdMSis5NWIzWDM3UGxiejU0NVFuT0h6YUt1VXYvd3VWeU11dWhDZnk5MXZ0S2twZW0zb3hHNTlld2ZMb3ZxOU1kakJ4M0o4UEgzTVRuNzh6aVlHNG16NyszakI3bkR1TEE3cTJzVy9rTks3NzRnSDkrVzBYRzNoMkVkSWdtT096RTdobkR3OE9iTDRWWHAvR2NsS0Nnb0JzYnpSMDVIaDYzMi8ydmpTZU1qbzUrU1M2WEJ4UVZGYzAybVV4M0FWUlVWQ3ozOS9jZldsZWtOalUxVldyOG5oU0ZRbUZJVGs3ZWtKZVg5M2haV1ZtVDNnNjczVjRLRk5WdkJ3UUVYQkpRTWhoUUFBQWdBRWxFUVZRV0ZqWkpyOWNQY2J2ZEZnQ0h3NUZkV1ZuNWMwaEl5RDErZm41OWdFQ2dETHhMTjd2ZDd0ckN3c0xHaXczOEs5Y0pFQm9hZXA4a1NTcXoyZngrUUVEQXlJeU1qTkVXaTJWZm8rc1pHaDBkUGRkdXQyY2VmZzZMeGZMbi92MzdSNEIzYUpyZGJzK3NILzdXdlh2M1p1V0ZzMHRiRDFKZUEyNEkwY2w2WEJRci9vQzNrb1BBNUdPVzhoTHQzL3FPcC8zUFdHVTd0dUNzdXdFeWREejBkTlZsczNxWHNPSlFrS0xVRzFBYS9JbSs4aG9PZkRRZlNaSVJQZm9hQ243K0VlQmZmVGVJSlNmei85bTc3L0FvaWplQTQ5Kzluc3VsRndLazB6c0U2VlVRRkJFQjVTY2dnZ29xRmtBVUc2QWlOaXdJaUFWUkxLZ2dLQ0tnS0VVUVJFRHAwbXNJYWFSY2VpN1hiMzkvWEhJa0pKSFFETUg1UEErUHQyWG1aZ2RNOXQyZG1aZTlMendKUUtOSEo1RzgrZ2NzNldjSjdYb2phaDlmbk9ZaUZDb1ZDcFdLOFA2RCtXM1FqUlVPSHpzOCs3VUs2eSs5Q3BucFREenhpejhuYWVWM09DMW1GRm90MFhlTkl1RmI5K0lETGFhK1NzN0JmZVFkT2NqdlEvdlJZdklyaEhUdWNSV3VXcmlRZ09CUUhuL1Z2VURDVDRzL0tiTmRzcThpTjk0K2xBVnZUZUdHN24zcGVkdFFsczZmU2Q4N1IzRm96M1oza0tKUzRYRFllZkNXMXR3NFlDaTlCdzdINVhLeGRkMUt1dlFkeURNelArUDRnZDIwNjk2WGpyMzZFMy9rN3dxWEpPN1NkeUQzUFRtZGIrZlBaT1dCYkZaL3M0QTVVeDloKzY4LzByZWVoclVuTEd4YytZMW5OY0xuWmk5a3piZWZzMi83Sm9ZLytodytmZ0dldXBiT24wbGV0bnVlMVlhVmkxbTJZTGJuMk5NaitnRFF1SFY3M2x1K0ZXTmFDbXVYTGNSVW1NK0FFUlUrYksrU3FnejNBcWhLUG95S2huV3AxZXJhTVRFeFgxMUsyeXFnQmh3YWphWUpnQ3pMemxMN2lZcUttaGNVRkhSUGRuYjJsNEF4S0Nob1RFRkJ3U2FyMVhwY3FWU1dySjllQkJYblNhbGJ0KzVyZGV2V0xmTURKQ01qNDkzazVPU0ozdDdlTFNNakl4ZDVlWGsxbDJYWm5wbVorWDVTVXRJcmNYRng2UUJKU1VsUDZIUzZKbjUrZmdOYnRteDVQRDA5L1IyVHliUkRyOWZIR1kzR2o0SHNhcmpPWUoxTzF5UXJLK3Zya29walltSldWZUg3WmJ2ZG51TGw1ZFc4UllzV3lTVTdOUnBOdmRMYnhjUGdoT3RValE1U0pFbXl5YkxjRHZnQXVCVUlCdjQ1YTU5UUVRZnVKeTViZ2ZzbFNjcTl3UG1BNlA4cjZKTDYvMXJsc3RrNFhKeUUwYWRld3pKQmhzTjA3c210eXR2Yjg3bkJnK014Uk1keWF1RzVZVjlwbTl6NVN2d2FONy84TmprY0tDU0pnbE1ua0YxT1Q0NFVlMEUrUlNudTMzSHB2MjhnWmMwcTdIbTVSQXdZZ24relZteitYMThBWXUrK3YvajhBcFE2cjNMMXQzbHREa2RtdjQ3Rm1PRjV3N0ozNmtSMHdhRTBlV0tLNTFnSlUxSUN2dzN1amV4eUlTbVVSTjR4bkVZUFQwVGw3ZU1KVWpUK2dYU2F2NGh0WTRaaVNqckRuNCtPd3I5cFN6cDlzcVJNM3duWHJrL2Ztb3FwSUk4aFl5YXllb2s3a09sMDB3RDJidHNJZ0VibnhaRzlmMUdZbjR2Qkw0Qjd4ay9sME81dDFBcVBZdGZtdGF4Zi9oVlJEWnJRc0VWYmRIcHZIcDAydTl4M3lMTE1ieis2Sjd0MzYrY2VWdGw3NEhCNjlCL0M0VDEvOHVhays1QVVDdTUvNmhVTzc5bk90dldyNkhuYlhmeTJ5ajNsd052Z2k4SDMzTUpJeWxMSkdZYzkvRFFIZC81QmNzSkpaaTNaeU5GOU81ZzFlYXhueGJKK1EwZXpmcm43M3YrMnV4KzZDajE0am8rUFQ5ZVNQQndYcTlURWVWMWNYSnhabG1VNU1USHgwZUloVGQ1S3BUS1FLZzRFQ0FrSkdSc1JFZUdaN0Y1VVZQUjNxMWF0Y3BSS3BUOUFVRkRRUFVhajhXT2owVGc5T2pwNmd5Uko2clMwdE9lQlVLMVcyOURwZEZvQXozalR6TXpNRDVLU2tzYkZ4Y1hKNmVucDc2U2twRHdWRnhjbkZ5ZGpuQjRYRjFkVWNxN0paRHF0VnF0cjUrYm1Ma3RKU1psaXRWcFBlSHQ3dHdCUEVHRTljZUpFLytqbzZFOENBd1B2RGdnSUdLVFg2K01BMHRMUzVsNU1uMTJwNnd3TURPd0ZTQ2FUYVZ0SjJZU0VoR0VXaThVejJjcGdNUFFJRHcrZldmcjdXN1JvVWFXY0JGcXR0b0lsVTRYclJZME9Vc0I5b3d3OGVNRVRoYXRDOUw5UW1pMG5pejNQVFNCNzN5NEFHb3g1RFBQWkZKeFdLMnBmUDNMMnUvTXRLRFFhbEtVbXZjZU9HRTNHMWsyZTdhTFVaRkxYdXBmcEQrMXkrVzhQTXJkdFp1Y1Q1MjZpZk9vM3hHVzNzKzdHTnJnYzdxZkxKY1BUMnJ3MmgxcmRlN05qM0gxWXM0d0V0KzlNU09jZTVCNzZHMXR1TnJwYXRjdlZIOTUvTUNjK21RdkdETUw3RHdiY1FZcktZQ0M4LzJDT2YrdytWc0k3SXByUXJqY0MwR1RpWkJScU5iTExSZkpQM3dONGhuWjVSOGJRL1p2VjdKazhIdVBPN1JoaTZva0E1UnJoY05oUktsVWtuandLNE1tODdpak83L1B1OCtQWXNHSVJmZTRZaVY5Z01HdVdmazZyamowSWoybEFVZkd3UHAxT3o4N043amVHN2JyM0plSDRJWjRkZVF0QnRlclFzWGQvN2hnOWdmU1VSQmJPbms3RzJTUW16MTdJalFPR0ljc3l5YWZkbzJWMi9iNk9OeWZkVDFqZEtCNThiZ1lBazRiM0p2N29BWndPT3pjTmRxOGtPM1RzVTd6Ny9LUGxybVBCVzFNcXZVWkpVaFN2TEpiRDFQc0hZTEVVRWQyd0dTUEdUWEVuZXZ4cW51ZmNiZXRYRWRQbzhoOG9WRWFyMVRhdkxFZElWUVFFQkF5UGlJaDRGOERwZEthSGhvWStFUjRlL25ieFljbHF0WjRzZlg1bVp1WUhEb2NqN2Z4Nk1qTXp2OWZwZEUwQnE4MW1TMGhQVDEvUXZIbnpJeGFMNWJqSlpOcGNXRmk0MVd3Mkg0NkppZmxacDlNMXpzek0vS0IrL2ZxL1NaS2tCaWdxS3RwOWZwMlZ0UGQvWVdGaHp3QTRISTZTT1lvRisvZnZid3BrMUtwVjY0azZkZXE4V1ZLdjFXb3RHVDVWbEpDUU1DSTdPM3VSVXFsVVJrZEhMeThvS1BqVlpyTWRxdWg3cnZaMSt2ajQzQUpnTnB1M0dReUdXd0dpbzZPWC9OTzFoNFdGVGF0czJXRkpraFRuSHl0ZWdyZ1c1eVdDRkdxK0doK2tDSUp3YmNqNFl4Tjdwa3pBbnA4SFFPUWR3Nmg3NnlCT2Z2RVJSK2JNS0hPdVg2Tm0vMWhYNnJxZmNGb3RhSU9DQ2V2WnQwcmYvMC9KRDRQaU91QWRGWXRDcmNZcnJEWk54aitMUXEzR083b2U5b0o4QWx2ZlFFRHpWdmkzYUlNaE9wWWQ0KzhuKysvZGFBT0QwSWRIc3ZxR2VwNWd4cjlweXlxMUI4QmhOdlAzOUdjd3B5U2kwSlI5eWRqMnJRODhiMlUyM05hTm91UnpTejE3UjUyN0ZtMXdDSjArV1VMcSt0VUVORytOY0cxWXZmZ1Qzbi9wY2M5MmJPTldERzRkUW1HKyswWG9oaFdMNkQvOEFVWk9lSUduNyttTHcySG4va2t2azV1VlFmTHBFMmkwT2hSS0pkdlhyMEp2OEtWcDIwNFVGZVR6eEl6NUdNOG1zL1AzdGF6K1pnRXFsWnJ1dHc1aDJDUFBFTjNBdmVEQ1oyOC96Nzd0bXdCWTlONXJEQjM3TklOR1BVcGdpSHRPK1V2emwxRlVVSUJHcTZOVzNVaWNUZ2RLcFFxcnBmeWlnZmRQZWhuZlVnbHV2M3ozWlhLTTZRQWt4UitqZGFjYlNUMFRUMGFxKzk5bllWNE9NeWFPSWowbGdSTUg5eEpadnpHNVdabDhNV3NhNlNsbmVITEcvSExmY1NVWWpjYVBqRWJqUnhjNnIxR2pScHRzTnB2bnB0dGlzUnl5V0N6eFZxdjF1TjF1VHlzcUt0cVhrcEl5VGFWU0tTd1d5ekdYeTJWMU9CeXA2ZW5wWlJJdGxrNkNDTzVBd1c2MzV3Qm5rNUtTeWtSN0J3OGVySTk3dGNzU1dwUEo5SWZENFVoS1NrcDZ3bUF3ZEZlcjFYVXRGc3Z4NU9Sa1Q3MkppWWtQbWt5bVErQWUwbVV5bVg0ditXeXhXQTRyRkFwZmw4dVZhelFhUytkK3lRQW9LQ2pZNG5RNmMxd3VsOWxpc1J4TFNrb3FrMDhtUHovL1o0Q2NuSnp5S3ovOGk5ZHBOQnBuVzYzV015YVQ2YUJHbzJsUldGaTROVFUxZFdySkNsMEFPcDJ1ZFZoWTJEaTczWjRCa0phV05qMHRMZTIva3l4T3FKUUlVZ1JCdUNJQzI3UkRGeHlLdzJTaXdZUGpQSWtIdlNPaXk1em5IUkZGODJkZitzZTY2dC8zTU5iTURIenFOU2h6YzYvMjhVVjJWanovdFdSVnI0cW9EQVo2clN4L3ZPdkM1YWk4eXo2d2MxbXQrTGRvUStIcFU3Ui8vd3NzR2Vra0xsK0NwRkRpMTdRRlRaK3MrTWx6aThtdjRpZ3E5R3kzbS8weFNyMDNPOGJmajh2aElHTEFrRExubHg0MkZ0U212U2RJOFk2S3BlWHpyNWVydjA2Zi9wVmVuM0QxM0Q3eUVjL05mMm5kYmhuTW1ST0hVV3UxaE5XTnB0L1EwWXp1MDRMd21BYTA3TkNkWm0wN0U5V2dLVk5HRHlEcDFERnVIL2tJVHcyL3lmT21wVUh6T0lvSzg5RjY2V25UcFJkS3BZcnZQcG5GTi9QZVJLUFYwYkpEZDhaUG4wdlAvdi9EeHord3pIZG5wQ1poOFBXblc3ODcrR1hwWnh6YXM5MHphVjVTS0NoSmkxT3lsUEhnKzhaeGFQZDJqaC9ZamQ3Z1d5Wkh5K2Z2dkZqcHRaOCtlcEF2WmswanNuNWpKcjQyajVZZHV2UDEzRmVKYmRLU3JldFcwTGgxZTE1ZHNJS3pTUWs4UDJZZ0hXNjg5Zkk2K3dvNGR1eFl6OUxiaHc4ZjlyemVPWExrU012empqV2hpdmJ2M3gvOEQ0ZlBYOS9TV256enJ3QmM1Mzl2Q2FQUnVLRGtjM0p5OHNTS1BsZW1xS2hvMS83OSsydGQ2THlMZGFXdjAyUXlIVENaVEFjQWNuSnlGbFdVNWQ1cXRaN015OHRiZGpudEZxNVAxMnlDTDBFUXF0ZkZKbk1FOTF3TGw4MVdacko4Y1dXZUd5YUZxb3JQUm1TNTBpenZWZUcwV2toWnZRS0F5TUZETDdvdVI1RUpsZDRiMmVuQWFiV2k4dEpmVW52c2VibElLbFc1WU9qOHRzb09CMG92TDg5OG1TdWhoaVJ6ZEFES0RhY2ROV0oxd0R2YmhsRTN1ajV6di8rajNER0gzWVpLZlM2b0xzbjBucEdTeUxTUHZ1UFJBZTB4cHFjU0h0T0E4ZFBuMHFCNUhBQldpeG10em92Q3ZCek9KaVVRMDdnNUtsWGxEOEQzYnR1SVVxbWlaWWZ1bkQ1MmtKMmIxNUtUbVliRFljZmxkT0tTWGJpY1RtU1hDNmZMeVYwUFBzV0JuWDl3L01BdU90ODBnSTY5YjJQeEJ6TTR0bjhYNDE2YWcxL2d1WlhvUG5uak9iTFN6L0xpaDB1eEZKbklURXVwY0duaHYvL2NUSXQyWFQzRDNQSnlqUGdGL05QOTdUbXgvaEt4N21TT0wwbVNKSjZZQzRKUW9XdjJGNWNnQ05YclVvSVU0ZHBTUTRLVVJDRGlqeVFIbG1zcjZmd1Y0MTRnUWF5QVdLSnBzSUk2UGdxQWh5UkpxbmhwTkVFUS92UEVUMDFCRUFTaE92MEVsTnkwWHBkRWdIS09XZ0ZCZWduY3F4cXVxK2JtQ0lKd0RhdnhjMUprV1ZZQVhZRkpRQS9BcjNwYlZDT1pnRjNBTE9BWFNaTHNWUzBvK3YrS3VPVCtGNFRyd0R2QWlGaC9oVytnVHNKa2wzRTRMMWhHcUdFa0NiUXFDTkJKYUpRU3dPZVNKRlZwbVZsQkVQNmJydGtoQUZWUmZJUDhJWERwV2FTRTgyMEUraFV2TGZ5UFJQOWZGVlh1LzZ0TkRQZXErV3JDY0M4QVdaWTdBZ3VCOHBNZmhPdU5EZmdVbUNCSjBuVTZ3RThRaEN1aHByOUpHUVNNdFRsbGptVzV5REhMMkZ6VjNhU2FSNlVBUDYxRW95QUZlclhVQzVnS1RLdENVZEgvVjhCbDlMOGdYQmNrU2ZwVGx1VW1RQ2VnSlZENUtnTkNUZVVFemdLL1NaSlVMaStISUFqQythN3BwMnNYSXN2eWV1Q21QV2xPc3MwMVlWMllhNXVYQ3JwRXFBQk9TNUpVZWRLSllxTC9yNnlMN2YrclRieEpxZmxxeXBzVVFSQUVRVGhmVFovTjF4Nmd3Q3B1a0s4RXN3TmM3dnZTR0ZtVzlWVW9JdnIvQ3JxRS9oY0VRUkFFUWJndTFmUWd4UmZBTG9ZWVhURzJjeE5XQTZwd3V1ai9LK3dpKy85cUt3THdVb2lIOERXUjd0emZXL2swNDRJZ0NJSndqYXZwUVlvZ0NGZlBJWUFJWGVWSjVZUnJWNmpHTStVd3ZqcmJJUWlDSUFpWG9xWlBuTDltU0M0bjBSL2NpTVo0aXVQVEVwRXJ5Um9kK3ZNTHFJcXkvckd1MUNFZlhvMG1Ybk5jTGhjZnZUQ1dyTFFrcG43eU00cEtjZ21zWFR3UFUwSGVQOVoxeDlqblBKK3owcElKQ2dzdmMzekhocFZFTjJwRmFIaDB1Ykt5TExOLzI2ODBhOThEbFZxRExMdHdPaHpZYlZac1ZndDJpeG1yeFl5bHFCQzFSa3RrdytibDZyQ2FpL2hwNGJzZ3k5ejV5SlFxWEgyTjhCblE3cUc2QWJ5ZmxFMjZ6WUhaSlliMlhldDBDb2xRallvSDZ2aVg3RnBXbmUwUkJFRVFoRXNoZ3BSTFZPZmJoOHJ0MDJTZFJsV1lRZDFGSTNGcHp5MU9JNnQwbkwxakxnRCtlNzVCbmZQUFM4TmZyMEhLc25tdmxkdVhuWjVDWVY0TzM4eDVBYTNYdVdrWUtyV0dRUTg4RGNEZUxXdkl5ZnpueFdCS2dwU055NzlndzNlZk12Q0JwMmpmZXlBdXA1T2ZGczVoNjgvZjByekRqZHowdnpIczNyU2FtNGMvakZxckErREFueHRaUFB0NTJuVHZ4N0FKTC9INTYwOXliTzkybENvMVRvY2RuWmMzaG9BZ3REb3Y2c1kySWJKaGM5Wi9XejVKOHM0TnE1QmxGOTUrL2loVlpkOCtkTzczUDd4OS9NdVZ1Y1o5Q2d4cHFOZjJudHVvZG5XM1JiZzBmd0hsLzhjVEJFRVFoR3VjQ0ZJdVVjQmZuMWQ2ekcvZmQyVzJYUnB2VDVCUzR0QTc1ZlAxTlh5MS9nVURtSnBzNTRaVmxSN2J2KzNYTXRzYXJaY25TQ254NXJLL3lwVjc0NUdCWlFLWXRqMXVaZCtXdGF6NmJCWmFuWjdOSzc4aUpmNFlUZHAycFdYbjNxeGIrakdIZC83TzhiLy80cjdKN3hBWVdvY1dIWHZSb0ZWNzl2NytDMDF2Nk1xdEk4ZlQvOTdIVVVnU014OGZTdXR1TjlPMS8xRFBkempzTm43OWRrR2wxL0xiOG9YbDlyWHUwcWZHQlNtU0pObGxXZTZITzFIbmNLQUI0Rlc5clJLcXdJSjdpTmN5NExWckllZU9JQWlDSUZ3c0VhUmNvcElnUXgrL2hicExIaUQ5dGhua3Q3d0RBSVcxa05nNUhjbHJNeFRqVFZNcUhmcjFYMU1TWkp3K3ZKZnZQbnlWZnZlTW8wWEhHd0d3V2N6TWZmWStXbmZwUTY4aG95c2QrblVoZmtHaFBQenlSNlFsbmFJZ0o0dVUrR01vRkFxTzdQNkRZL3UyRXhCU205clJEVEFYRnZEWHVoL29kODlqU0pMRW5XT25jR1QzSDRTR3h6RDd5YnZMMVBubnV1WDh1VzY1Wi92eG1WL3g5Tnp2Mkx6eWEyNGYvU1NTUXNHbnJ6eE9WbG9TOTAyWnhhWWZ2aVMyYVJ0YWRlM0x5ay9mb2UvUUJ3bXNWZmNTZTYxNlNaSmtCOTRvL2xPajFYNW1mNVhHcXAxOXE2VllLVUFRQkVFUXFwa0lVaTZUVXgvb0h1SzE5RUVzZFZwaUM2NVA2TnJwYURPT29TcElyelJBYVRicHZ6c1oyY3ZnUzBGdUZzcytlSVhhVWZVSnJoM0J1cVVmazVtU1FFRmVkcVVCeXJORE92eGp2WGFyaFU5ZUhvOUdwNlBiYlhmejNZZXZBdTY1THdBdXA1T3N0R1RQK1p0V2ZFbS9leDVqOGV6blNUMTlISURHYmJzdzRQNG4yYmxoSlkzYmRtWFREd3RwMCswV3NqTlNrU1NKK2kzYlliT1lLY2pKWXUrV05kaHRWc3ltZk9JUDc2RnViQ08rZS84VmpHZVRhTmErQjNPZnVSZUxxWUNPZlFmWDJDQkZFQVJCRUFTaE9vZ2c1VExVL3Y0eEpLY2R1MzhFMm94ajFQcjVCVndhUFg2N0Y0R2tRR0Vyb3M2M0QyR3QxWlNzSGhNQnlJMGJmc0dKODllekh6NStFNmZUUVVCd0dCa3BaMWk3ZUI0YW5SZDdOditNSkNtd1c4d3NtL2NhdGNKajZEYkEvVWFqVGJkYkxqaHhIa0N0MVhIbnc1UDUvUFVueU10SzU1NUpNMWcrZndiNTJVYnVHUHNzWGdZLzltOWR6OEVkbTdoNStNTTBhOWNkZ0p5TVZESlQzY1BzVHU3Zndib2xIOUdsMzEzRTllaEgvTUZkaEViRTBPdk8rOW0vZlFOSGR2OUJWTU1XTkdyVGllRVRYMkhmSCt0bzN1RkdsQ28xaDNac3h1QWZ5SzBqeDlHc2ZRL1dMLzJFd1E4OVMzVGpWbGV2UXdWQkVBUkJFSzVETlhwWVEwbEc3RjlQTzZybCs1cythMEJ5V0M5NG5xbEJMeEllWGt2WWo4K1VPNVkyNEMyQ2Y1dUpxakNqekg2SElSVGpqVTlkc2JaV1ZkY0lKVHFWQkJBdVNWTEtQNTE3S2YwL2RYZzNIUFlMRDVHdjM2SWREMDU3bjlWZnppMTNyUCtvQ1d4ZThSV0YrVGxsOWh0OEErZ3hhQ1I1MlptYzNMK0Q3eithZ2ROaHAwbmJybGpOUmNRZjNzTmQ0NmR4WVB0R2p1emFRbmk5Smd3ZC94S2g0ZEVzbi84R2Y2My9nVGVYL2NXaEhadjU4cTN5ZjFkTjIzWGozbWRuQXU3NU5iOTgvUUYybTVWMnZRZXdkOHRhVkdvMU53OS9oR1VmdmtiTHpyMUpTenhGWmtvQ1hXOGJUcjk3eGxWcENOdkY5TDl3Y2NSd0wwRVFCRUdvT2NTYmxFc2tPZTFJVGh1VzJzMDU5ZFRlS3BVSjJqUzczTDYwQVcvaHYrTnp0Qm5IeSt5M2hqYXNsaURsYW5JNkhUZ2Rkc0lpNi9IRXJNVlZLdlA3cWtYbDl2VWZOWUdkRzMvMHZQMG9FVkluaXE0RGhqUDdpZUcwNnRxWE50MXVSbmE1T0xSak04M2E5K0N1OGROSU9YV0VScTA3MHFSdFY4NG1uS2h3U2VKbTdYdlFkOWhZTnEvOGlwZS8rbzIvMXE5Zytmd1pITjY1aGVmKzE1RVozMjdqNzIzckNRcXJ5OUFKMDFuNDVsTVVGYi9wV2ZiaGErajAzdXpmOWl1anA4N2h3UGFONUJyVEwzbU9qU0FJZ2lBSXduK1JDRkl1a2NaNEVtUVpweUgwb3NwWlF4dHk4dGxEMUgreldibkFwR1F5L3ZVNlg4VjROZ2xabGpINEJWNVV1WkE2VVR3MTkxdG1UcmlyWEdCU01obS9aTDVLNHZHRG1FMEY2TDE5NkgzZlJCS08vazFBYUcyTzdmMlQzWnQvcGxaNERIWHJOVUdqOWVMMjBVK1creTVabHZuN2ozWDh0dndMV25UcUJVQ2I3amZUc25OdkVvOGZZTW5jbDVBa0JVTWVtWXB2WUNnS2hZSVJUNzZPMDJGbjc1YTF5TEtMMis2ZHlJNWZWeExiTEk2R3JUdmlkRmJQbXo1QkVBUkJFSVNhU2dRcGw4am44R29BekJGdHE3a2xOY2ZSWFg4QUVGNnZ5Vlg3anVON3R3UFFzSFZIMGhKUHNlRGw4ZmdHQk5Qa2htNTB2VzBZdVpsbldiOWtQcm5HRElZOVBwM1dYZnNpeXpMR3M0bnU4dnYrWk9sN0x4RVFXb2RiUjQ0SFlQNkxqM0QyekVsY1RnZHgzZnNCTU9QaGdaVzI0WStmbGdDd2ZQNE16NzRPZlFhWFNUZ3BDSUlnQ0lJZ1ZFNEVLWmRBY2xnSTNEb1BnUHdXZ3k2cXJLclFTTmlQejZBcU5KWTdWdEdjbGV1RncyNWoyeHAzNHV0bUhYcGVWRmxUZmc2cnY1eUw2Ync1S0VDNU9TdUhkdjZPenN1YnFFWXRzWmhOM1Bud0ZQS3lNamkyYnp0L3JWK0JVcVdpUmFmZTNEaDRGTFVpWWdGWXMzZ2Vwdzd1Qm1ERHNzL29PV2dVbmZ2OUR4Ly9JQUJHUGZNV0ZyTUp0VnFEZjBodFhFNG5OOTMxUUxtMmJQdmxPNG9LOGlvOGRqVURNMEVRQkVFUWhPdU5DRkl1Z2ZlcExhaHprekJIdHNjYzJmNml5aXFMc2l1Y213SVZ6MW01WHNRZjNrdGVWanFSRFpvUjJhRFpSWlV0S3N5dmNHNEtsSjJ6SXNzdTFGcHY2cmRzaDBLcDVQZFZYL1BiOG9XbzFCcGltOFV4NklHbmFObWxEM3FEYjVrNmNvMXBlSG43MEtKakwzWnNXTW1aWS92WnVQd0xBQ1JKZ1ZROGpicGtLZU11dHc2dGNLalkzMytzcDZnZ2p6NTNQWGhSMXljSWdpQUlnaUNVSllLVVMxRFlxQTlKbzVaZzk3dTQzQmRuNy93QXA5NmZ2TlozNGJmdlc1UkZ1UUJrM2p3TlpWRXUyWjBmQWlCdzI4YzQ5VFVyTy9tRk5HelZnUkdUWnVBWEdISlI1UVkvOUN4ZTNqNjA2dEtIdjdldXgyd3FBS0RQMEFjeG13cm8yTmVkUVBQUGRjczk1OWx0N2hYWGVnd2NTWXVPdlFtTHFvZFNXZmsvOVhhOUJ0Q2h6eUJpbThiUnBmOVFqdTNkVGtGdUZpNm5BNWZUaFN5N2NMbmMvNVZkTGpyMEhWeGhQVnE5TnpxOTRhS3VUeEFFUVJBRVFTaXZSaSsxV2QxTEVGK1BydllTeE1JL0Uwc1FYejFpQ1dKQkVBUkJxRGxxK3Jxb0JRRHFtbjRWMXhDTjB2TXh0d3FuaS82L3dpNnkvd1ZCRUFSQkVLNUxOZjMyY2llQWo2YTZtM0Y5MEtsQTRaNkFjVWFTSkZNVmlvait2NEl1b2Y4RlFSQUVRUkN1U3pVOVNKa1AwQ3hFU1loZUVrLzBMNUZLQVFFNmlkYTFQSS94SzU2bFhwN28veXZnTXZwZkVBUkJFQVRodWxTangxN0xzcXdBUGdYdXErYW1YRSsyQUgwbFNiSmM2RVRSLzFkRmxmdGZ1RGhpVHNxMVM1WmxGVEFTZUFCb0JYaFhiNHVFcThBSnBBRS9BKzlJa25Tc210c2pDTUkxcmtZLys1WWt5UVdNQWZvRGE0RDg2bTFSalZVRWJBTkdBRGRWOVFaWjlQOFZjMG45THdqWGcrSUE1VnZnTTZBeklrQzVYaW1CdXNDRHdHNVpsbnRXYjNNRVFialcxZmdsaUl0dmxIOHUvaVA4eTBUL0M0SndtVVlDZ3d0dE1rZU5UZ3J0NEhCVmQ1T0VxMEduaERDRFJMMUFwYmNFQzJWWnJpOUprcjI2MnlWY05vT1BqMDlybTgyV1liVmFqMWQzWTRUclI0MStreUlJZ2lEVWVBOEFIRFU2eWJXS0FPVjZabkZDUXA1TXR0a0ZFQW4wdm96cTFDVWZJaU1qNThmR3hpNnI3SGdKdlY0ZlY3OSsvWFdCZ1lIM2wreno4dktxMjdScDA0TXhNVEZmYXpTYXB2LzBoVHFkTGpZME5IUlNZR0RnWFpXZEV4Z1lPQ1lxS21vQm9LMzZwWUJlcjYvVHFGR2pyY0hCd1E4Q0JBY0hQeEFXRnZZc0VGS3JWcTNIUTBKQ3hsWFFudWptelpzbitQbjUzUW5nN2UzZHFuYnQycTlXOUlkSzd2ZjBlbjNicUtpb0x3RWZnTWpJeUUrYU5XdFdaaWhleTVZdGpYWHExSmxSV2R1RGdvTHViTkNnd1pidzhQQlpGM1BOMTJOL0NsZFdqWCtUSWdpQ0lOUm9yUUFLeGZQMC80eENHd1I1QWRBUzkxRGhpeElTRWpJaElDQmd5UEhqeC9zQVZqOC92LzVxdGRxVFhkbkx5NnREL2ZyMWw1MDVjK2FCL1B6OHRYWHExSGtKUUtsVSt2cjYrdmJ4OHZKcXB0UHBvZ0FNQmtOdm5VN1hUSzFXMTdGYXJmR0FxN0N3Y0VkK2ZuNjUwUUVhamFaSmVIajRUSXZGY2lRN08vdmJpdHJtNStkM1kwQkF3SWd6Wjg1TWJOeTQ4V2E5WHQraG92UDI3TmxUWnU2YndXQVk1TzN0M2Jtd3NIQXpvS2hWcTlaVWxVcmxuNWFXTmpzNE9IaWlXcTBPenN6TVhBeGthelNheHMyYk56OVNVclpldlhybkIyamxuRDE3OWlYQTh3aWdZY09HMjcyOXZkdW1wcWErR0JRVU5FS2owVVQ0K1BqMExEa2VGeGNubnpoeG9sdURCZzIyQUlTRmhUMFhGaGIyM0o0OWU3d0F2MmJObW0wdU9WZWxVb1VDZUh0N2QyeldyTm5SaXI3LzBLRkRqYy9mZHozMXAzQjFpQ0JGRUFSQnFFN2VJTjZnL0pjNFhKNDFMQXlYVWw2dFZnY2FESVp1TVRFeFg1MCtmWHBvNldNK1BqNWRZbU5qZjFJcWxYNDZuUzQyUHorZnNMQ3dhZWVWcjNQK1BxVlNHUkFXRnZZQ1FHWm01Z2MybSsxdzA2Wk5UMWYwL1RxZHJrbGNYRnk1aFRqT3YxRTJHbzJmcTlYcVh3Rzh2THpxK2Z2N0R3TXdtVXc3emk4YkdCaDRIMEJ1YnU1U1B6Ky9PN1JhYlhSbVp1WWN3SmFWbFRXdlRwMDZiMFpFUkV4UFNrb2FYMUltT3p2N1M3UFpmRFFuSitlSEJnMGEvSFRxMUttK0Zvc2wzcy9QcjArOWV2WFduVHg1c2w5K2ZuNjVJTkRMeTZ1OXdXRG9tSk9Uc3lnOVBmME5tODJXSU10eTBaa3paeDRKRHc5L1M2L1h0ejUrL0hoZm04MTI1dURCZzAyYk5XdDJJQ3NyYTBGYVd0b2N3T3JsNWFYV2FyV056cTlYcFZJRnFWU3FvRXI2TFBwNjdVL2g2aEdyMkFpQzhKOGdWdmU2TnNteUxBUDhldHBSM1UwUkxwTEw2VVNoVkY3NHhQUEUrRXZVQzFBQ3ZDSkowb3VYOHQyeHNiSGYrZnY3RHpsMjdGaWYyTmpZTDlScWRkMDllL1lFdG16WjhvUktwUXBNVEV3Y2F6UWFQeWs1djE2OWVpdk9yOE5tc3lVbkpTVk53ajAwckxCKy9mby9hN1hhMk9Lbi9zRXhNVEZ6emk4VEVCQXd3dWwwNXVmbjUvOTQvakc5WG4rRFNxV3FyVlFxZmExVzYvSDQrUGlSWnJONWQxaFkySk5oWVdIVEpVbFNwNmVudjVhYW12b3E0UGtINytYbDFiNUpreVovRlFjRnpaczFhM1pBclZhSDdOdTNyd0Z3RnRBM2I5NzhpRWFqaVlpUGo3OGpOemQzbGJlM2Q0dUdEUnYrNVhLNWJBNkhJd1BnMEtGRDlTdTYyVTlMUzV1ZW1wcjZVc2wyZEhUMG9zREF3THVQSGozYUhwQVZDb1YzWVdIaDV2UEw1dVRrTEFvSUNCaFJldCtSSTBjNm1jM21QMHUySXlNajV3VUhCeitjbnA3K2VpMkhuTWdBQUNBQVNVUkJWRXBLeWxTQW1KaVlyKzEyZTJweWN2SXpwWXBldC8wcFhEM2lUWW9nQ0lKUW81MU5QTTNXZFNzSXFSMU9qLzcvcS9DY1g3NzluQ043dGpQKzVmZFFhNm8rdkQwclBaVlhIaHRHM3lIM2N1dXdNZnl5OURQeWM3SzQ1YTc3MkxoeUNRcWxrb0dqSGkxVEpqMDVnVW5EYjJMczFMZm9kc3NkeEIvWnorYWZLeDVCY3Q4VEwzRTI2VFIxb3VxVmJlL1N6MmpXdGpPUjljdU5ra0dXWlRhdi9vN09mVzVIbzlVaHUxelk3VFpzRmpNV2N4RVdjeEZtVXlHbWdqeTBPaSthdEhHUGtQbG0zcHRzK1dVNTcvK3dqYmVmZVlDTTFFVGUrV1pEbVhvVGpoL2l6SW5EOUx6dExweE9CNnUrbk1kTmcwZnc1TkFiMFhrYmVQWFRsYXo5YmlGMzNEK2VXWk1mWnN1YTVYeTZiaitoZFNLcjNLZVZxVk9uemh1VkhVdE5UWDJ1OUhaOGZQem9nSUNBRlNhVDZkZFN1M05Pbmp6WlI2dlZOczdKeWZtbTlQbCtmbjREejYvVGFyVWVpNHlNZkRjNE9IanNuajE3SksxV0cxdnFEWUh4OU9uVDk1eGZKaUFnWUlURDRUaGIwYkhTTjdSYXJiYWhyNjl2NTZpb3FBLzFlbjNiVWpmWjVaNzYxNjFiOXdVQVdaWXQwZEhSSDJ1MTJ1aWtwS1FKdUcrb0FZb1NFaEx1YTlDZ3dmcVltSmdsZS9mdWphbFRwODRjdTkyZWtaS1NNcVZ1M2JxdmxnVDdBQVVGQlJ2TVp2TkJwOU5aV0x0Mjdhbm5mVjN0Z0lDQS81bE1wdTFGUlVXN21qWnRlbGlyMWRaUFNrb2FsNWlZT0RZeU1uSytMTXZXdExTMG1ibTV1VDhhRElhYjFHcDFMVm1XblltSmlhUE5adk8ra29yMGVuM2JvS0NnQjEwdWx6a2xKV1Z1NlQ2eVdxM0h6Z3RTcnRmK0ZLNGlFYVFJbDZVNFYwcFhZQkxRQS9DcjNoYlZTQ1pnRnpBTCtFV3NkaU1JRnlmeDFCSG12LzRNa2ZVYlZ4cWsvTDE5RXh0V0x1YVJGMmZ4NUxCZUhOMVg3dDRHZ1BYeFpmLzMyN3ArRllmMmJLZGxoKzdJTGhlTFBuZ2RVMzRlZDQ1NW5POC9mNWY4N0N4NjNUNE1ILzlBa2s0ZFkzU2Y1cDZ5THo4NjlQenF5OUZvZFN4Ni8zWEdUNTlMdjZHamNUb2RmUFRxVTZ4WStBRmRieDdNeUFuUHMrNzdMN2wvMHN0b3ZmUUFiUG5sZTE2Yk1JTGVnMGJ3M0t3dm1Ecm1kblp1WG90S3JjRmh0NkUzK0JJWVVnc3Zid01ObXNkNWdwU01sRE9jT0xnSEdabGpmKzhnS2Y0NGE1Y3RKT0g0SVJLT0grTFkvbDBVNUdZalNSS05XclpEbzlYeTZkdFRPWFpndDZlOTc3MDRnVDgzcnFiM3dPSHMyYnFCZ09EUUt4S2dBQlJQYks1UVNaQmlNQmg2Tm16WThMZVMvVEV4TVYrWGZDNTlVeHNURTdPNCtFbDZkTWsrcTlWNnJHUnVSRVZQeUN0UzBYbGFyYmJSK2Z1dFZ1dXhQWHYyU0RFeE1WOEhCQVNNMkxObmowL0RoZzNYNlBYNnRzVmxHalpwMHVTdjBtV09IRGtTcFZRcVkzMTlmVzhyMldlejJSSmxXWFpHUkVUTWpZaUltRXRaY2xGUjBXSEFaTFBaNHBWS3BXOVlXTmpUR28wbTh1VEprN2VXbkdReW1mNElDd3VibHBhV052Mzh0dGVwVStjUlNaTFV4VU9mNU5PblQ5L1hzR0hEOWI2K3Z2Mjl2THlhdUZ5dXdxS2lvbjNCd2NFUCtQajRkRk9yMWJWU1VsSW0xNnBWNjRtSWlJaDVUcWV6SURjMzl3ZkFKem82K210SmtwVHA2ZWx2QWVuL3hmNFVyaTRScEFpWHJEaEErUkFZVzkxdHFlRzhjUWQ0UFlDTnNpejNreVRKVnMxdEVvUnJVbnB5QXZkMGIxRGhzY1NUUitrVFcyNVJwM0tCeDgxRDdpT3VpM3RocWJPSjhmejI0MUlBR3JkcVY2N3N1bVVMQWVoNTIxMXNXZnNENmNsbnVHUDBCRlJxRFFOR1BNeUNOeWV6Y001MHhyMzBycWRNbnp0R0VsR3ZFVjM3RHVMNU1iZnp4cGRycUIwWncrNC9mdVc1VWYxNC9mT2ZhTmZqWmdBeTA1TFo5T05TUG5qNUNieThEWHo3OFV4T0hOeEx4MTc5Nlg3cm5TeWNNNTF0NjFleGU4dDZYbG13a3JDSWFMcjF1NU8yWFc5aXc0cEZkT3JkbndlZmU0T3hVOTVHb1ZBd3VrOXplZzBjeGgzM1RmQzB4MjZ6OHRGclQzTnc1MVlBUHB6K0JHY1QzZE1EM25uMlFmd0NRd2lMaUtaOXozN292UTNJeU9nTkJwUXFOVjF2SGt4Y2wxNGMzZmNYQ3F1RlpuR2Q4UEVQSUNNMWlhejBWUGYxRnZkNWNGaGR2dG1XY0lHL3djcWRQd2VoSW5hN1BTVXpNL09EQzUwWEVoTHkyUG43S3JvWnJncW4wNW1iazVPekZDQTRPSGhzNmUyU2ZSV1Z5ODdPL2xxdFZ0ZlNhRFNSbVptWmMwSkNRaVpaTEpZamtpU3BkRHBkWTBtU0hBcUZ3bHVXWllja1NTcUFuSnljOTh4bTg0SEl5TWdQbEVxbGIyWm01b2VsdmpjL01USHhOaUEvTFMzdGpZaUlpTG0rdnI2M3lMTHNEQXdNSE9sd09DNFVLR2lEZzRQSDJ1MzI1T3pzN09VQVpyUDVyK1BIai9jeEdBdzMrUHY3RDhqUHovOHBOemYzUnk4dnJ4WVdpK1U0b0xEWmJNbDVlWGsvQmdVRmpiRmFyU21BcW43OStvdDFPbDFqZ05UVTFEZlA3OWZTZloyWW1QaWcwV2hjY0IzMnAzQ1ZpU0JGdUJ5RGdMRTJwOHl4TEJjNVpobWJtUHg2MFZRSzhOTktOQXBTb0ZkTHZZQ3B3TFFMbFJPRS95S2R0NEhlQSs4dXQzL0R5c1hvRGI1MDZuMWJ1V09qYjJwR1ZrWWFBSThPYU0renN4Wnk2OURSTFB0MER0dldyMEtwVkhIM3VNbU1HRGVsVExtamYrL2syUDVkMUtvYlJlMm9XRjRjZXdjNnZUZERIM29LZ0VHakhtWFZWL05ZOWRVODJuVHVSZWViQmpCLzlXN0dEZTZNV3ExaHpkTFBBS2dkR1ZNbWVKcHl2N3VOSXg5L2dWR1B2OGc3U3phU2NQd1FXUmxuT1hGd0x3cWxrajgzcm1ibjVyWFVDbzhpdGtsTEN2TnkrZW1iajNuZ21kZVJKSWtuWHAvSG54dC9KckorRXg3cTE2Wk11MzlhOURFL0xmcllzLzNSVDd0WTlkVTh6L2FxcnoveWZKNCsvM3RxUjhaNnRqZXVXc0kzSDc1QmJPT1dTRWhzV0xtWURTc1hlNDUvK01xVEFFakZVMXI3RDM4QXE4WENyejk4VGFzT1Bjci9oVjJFcWd6M3NscXRKeHdPUjVwS3BRcTcyUHJ0ZG50YWFtcnFaSUNvcUtqUHExck80WENrSnlZbVBnenVtOXZTMnlYN0tpcG5OQnEvcVZ1MzdodDVlWGxyczdPemw0U0doajZUbFpXMTBHQXdkTmJwZEkyTGlvb2N3UGJNek13UFEwTkRKd0NZemVZVXM5bThLRHc4L0MxSmtsUkpTVW5qaXIvaklWbVd6VVZGUmFsNnZiNWQ0OGFOZDloc3RxUlRwMDc5VDZWU2VZZUhoOCsyV0N3bEsydHBBWnhPWjVtSFhVRkJRY05VS2xWb1NrcktaRXJONGZEMjltNWx0OXRUOHZMeVZ2djUrZDFXK2swRWdNRmc2QXFRa3BJeTJXdzI3L0QzOXg5ODNqbG1xOVhxV2JaWXE5VTJrbVhaWnJQWlRoZjNlKzcxMkovQzFTZUNGT0Z5UEFKd01OTkZ0dm1pSDA0SnhSd3V5RExMN0UxejBpVkNCZTdrZGlKSUVZUUsrQVVFODl6c2hlWDJiMWk1bUtEUXNBcVBsUTRRa2srZjRQRHU3Y3g5WVJ3bkR1NGhQS1lCejg1YVdPRmJsRVh2dlFhQVJxdGw5dVJIU0U4K3cyUFQ1aEFZV2hzQXJaZWVwOS8rbEdkSDNjSnJFMGJ3OVpZVGZQaktrL2dIaFRMbTZWZjQvSjFwWlphbmFkTzVGOUdObXVHbE43RDRneGs0SEhZbUR1bU9UdS9ObldNbThzNXpEd0h1Q2VrQVRxZUQxRE9uUE9XWGZ2UTJEenp6T3E5TkdNR3B3KzZwQVIxdXZKVkhYNWpGejBzL3BXT3YvaXo1NkMxNkQ3eWJ0S1RUU0FvRmJicjB3bUkyc1Q3ZXpydlBQOHBQaXo5aHpRa3pYN3d6alNVZnZjV0xEOTFSN3JxOWZmem9kc3RnREg0QktKUktQbjE3S3ZrNVdZVEhOS0JMMzRIY2RNZElKZ3p1QXNDb2lkT0lQN0tmWDMvNG1sdnV1cjljWFJlaktzTzlBQUlEQSsrcGFIV3BLcEJkTHRlL3RrSkRSRVRFREtWUzZaZVJrVEVyT0RqNElZQzh2THhWdnI2K0pmbGh6RUJCY25MeWN5VTMxY1VNYXJVNnJOUk5zaVJKa3RybGNwa0Jpb3FLZHVibTVpN3g5L2NmVnE5ZXZlOEE3SGI3MmJTMHRGZnIxS256c2xhcmpRQndPcDJacGRzVEVoSXl3ZVZ5bWRQVDB6OHV2VDgwTlBSeFNaSTBScVB4VXo4L3YvNm5UNSsrM1dReW5TZzU3dWZuMXpzaUl1SjltODJXQUpDYm0vdExmbjcrUmk4dnI2WnF0VG9NeWk0eEhCY1hKOXRzdHRNVkxUdDhPYTYxL2hTdVBoR2tDSmVqUFVDQlZRUW9WNExaQVM1WlJpRkpNYklzNnlWSktxcnVOZ25DdGFxaVlWMUo4Y2ZMN1krSWJjajZlRHR2UEhFdkcxWXVadFhCSENiZjI1OFRCL2NBN3FCbC9PRE9aY29zK3VNVVp4TlA4K2ZHMVo1OW9YVWpVQ2lWZkRCOUloOU1uMWptZkVtU2lHcmNCSjJYTjdVallpZ3F6T2Ziajk4aEl6V1IxejQ3dDJoUjgzWmQrT3JkVnhqNStBc0FxRlJxSnM3NGlPZEgzMDdtMldSZS9HQUpjNlk4aWpFamxZbXZmb2lQZndDYmZ2cU9yV3RYY1Ara2wrbmM1M1lBMHBJVFNJcDNKL2JlczNVRFg4eWF4c0I3SDZQUDRIdlk5K2Ntb2hvMDRlN0hKdlA3ejh2NGMrTnFtcmJwV0thOW0xZC94MjBqSHFMTHpZUEl6amhMcVRuQ2FMUTZHclpzaTE5QU1PKys4QmlydjFuQXlQSFA4L3ZQeXpBVjVMTno4MXErL1dRV3NzdjkyanoreUg3aWp4N3c5UFhscU1wd0w2ZzQ1OGI1S2hyV3BWYXJhOGZFeEh4MUtXMnJnQnB3YURTYUpnQ3lMRHRMN1NjcUttcGVVRkRRUGRuWjJWOEN4cUNnb0RFRkJRV2JyRmJyY2FWUzZWdDhic25QZUhQcGlnTURBMjhGRkNhVGFYdnhMZzJBeStYeS9FNHdtVXgvKy92N0QwdE1USHd3S0Nqb0hyVmFIUTNJUnFOeG9VNm5xd2Z1eFFMeTgvTi9LaW9xMnVmajQ5TlZyOWZIR1kzR2o0SHNVbDhYck5QcG1tUmxaWG5tOXNURXhLeTZ3TFZiVHA0ODJiczRKOHBGdjlHcVJJM3F6eXQwemNJRmlDQkZ1QnkrQUhZeHhPdUtzVGxCNS82L01vQnpQM0FGUWFpQXdkZWZucmU1SjhyL3RQaVRNdHNsK3lweTA2QVI1QmpUeVVoTjRzN1JFL2h1d1d3aTZ6WEc2WFNRZE9vWVNxVUtpOW1FVXFuQzZYUS9lQjgwNmpGaUdqWG52UmNuVUZTWXo0QjczS05UVmkvK0JMMlBMNjh1V0luZTRNdXdSNTdsZytrVDJibDVMUXFsa2w5L1dFUkFjSzFLcnlHNlFWUG1mTGVaUFZzM01HM3NFQngyR3gxNzlXZkR5c1hzLyt0M25wbjVHVGFyaFFWdlRlSDNYNzduMlhlKzRMM2xXejF2Ulc0ZE5nYS93R0JlZW5nSTMzem9IaTExZE44T1BwdjVBcDF1R3NEN0s3YmpkRHA0NjZuUjdOamtUdkV3WStJb2RIcHZMRVdtU3R1MVB0NU8vMkVQMG1md1NKWjg5Qlpua3hONGRjRktXcmJ2eHFramY3Tmx6US84c3ZRemR2MitqdFBIRGhKU080S2dXblV1NG0vdjB2ajQrSFF0eVk5eHNVcE5uTmZGeGNXWlpWbVdFeE1USHkwZWF1U3RWQ29EZ1NvOWRRc0pDUmtiRVJIeFhzbDJVVkhSMzYxYXRjcFJLcFgrQUVGQlFmY1lqY2FQalViajlPam82QTJTSktuVDB0S2VCMEsxV20xRHA5TnBBWndWVkswTEN3dDdFZHc1UGdDVmw1ZFhhd0NYeTFWNG9YWVZGQlNzQ1F3TS9OVGhjR1Q3K2ZuMXQ5dnRaeDBPeDZ5UWtKQUpBR2xwYVdVbWp3Y0dCdllDSkpQSnRLMms3UWtKQ2NNc0Zvdm5GWjdCWU9nUkhoNCtzN0x2REE4UGY4dlB6Ky8yMHZzMEdrMU02Y1NPRndvc2ExcC9YcWljY0dXSUlFVVFCRUdva1FLQ1EzbjgxUThCZDBCU2VydGtYMFZ1dkgwb0M5NmF3ZzNkKzlMenRxRXNuVCtUdm5lTzR0Q2U3ZTRnUmFXaWFadU8zRDd5WVg3NDRuM0FQU204OThDNytlU055VGlkRHNaUGQ5L3IvZnpOQXJRNkw0SnExZUhZL2wyTUc5U0prTm9SdlBEQkVpeEZKdWE5K2hRUjlkd2prK3hXS3dCcXRjYlRGb2ZEem9PM3RPYkdBVVBwUFhBNExwZUxyZXRXMHFYdlFKNlorUm5IRCt5bVhmZStkT3pWbi9namYxZTRKSEdYdmdPNTc4bnBmRHQvSmlzUFpMUDZtd1hNbWZvSTIzLzlrYjcxTkt3OVlXSGp5bTg4QWRkenN4ZXk1dHZQMmJkOUU4TWZmUTRmdndCUFhVdm56eVF2MnoycVpjUEt4U3hiTU50ejdPa1JmUUJvM0xvOTd5M2ZpakV0aGJYTEZtSXF6R2ZBaUg5bi9SU3RWdHU4b2tueFZSVVFFREE4SWlMaVhRQ24wNWtlR2hyNlJIaDQrTnZGaHlXcjFYcXk5UG1abVprZk9CeU90UFByeWN6TS9GNm4welVGckRhYkxTRTlQWDFCOCtiTmoxZ3NsdU1tazJsellXSGhWclBaZkRnbUp1Wm5uVTdYT0RNejg0UDY5ZXYvSmttU0dxQ29xR2ozK1hVQ3hNVEVmS0hUNlpybDV1WXVWeWdVdXJpNE9NK3FEMmF6dVZ5WnlNaklUOEE5MzZaaHc0WmJEQVpEVjZ2Vm1uRHk1TWxidkwyOVcwVkdSbjRXSFIzOXVWcXRybHRRVVBDcnpXWTdWTHE4ajQvUExjVjFiek1ZRExjQ1JFZEhMNmw2ajdxVFk1NC8vRTZTSkUxRlEvS3VoLzZNaW9yNjVOQ2hRMDBBc1JMblZTYUNGT0ZmNDNLNVFMN3dRNnJ6azRQdCt1MG4xQm90emRyM1FGWHFsenVBMDJFbkx6c1RjMkVCZFdQZFB3OHpVeEtxMUI2ZDNvQlBRSENseDMvNStnTU1mZ0YwRzNBM21Ta0paR2VrMHFoTjUwclBGd1NoWnZqMHJhbVlDdklZTW1ZaXE1ZTRBNWxPTncxZzc3YU5BR2gwWHVpOWZSanp6T3VlSUFYQVhGUklkbVlha2NWQmh5ekxPQngyTkZvZEFJMWEzc0NOQTRieTI0OUxlZVV4OThQK3dORGFqQmczaFlXelh5THpiRElBZm9FaG5qcVA3UDJMd3Z4Y0RINEIzRE4rS29kMmI2TldlQlM3TnE5bC9mS3ZpR3JRaElZdDJxTFRlL1BvdEhNQlF3bFpsdm50Ui9kazkyNzk3Z1NnOThEaDlPZy9oTU43L3VUTlNmY2hLUlRjLzlRckhONnpuVzNyVjlIenRydjRiWlY3TVNWdmd5OEdYMzlQZmNwU1AzK0hQZncwQjNmK1FYTENTV1l0MmNqUmZUdVlOWG1zWjJXMGZrTkhzMzY1ZS9UVWJYYy9kTWwvSHhmRGFEUitaRFFhUDdyUWVZMGFOZHBrczlrOE44TVdpK1dReFdLSnQxcXR4KzEyZTFwUlVkRytsSlNVYVNxVlNtR3hXSTY1WEM2cncrRklUVTlQZjdWMFBTVVRyVXM0SEk0c3U5MmVBNXhOU2tvcWt5RG40TUdEOVlIU2s2dTFKcFBwRDRmRGtaU1VsUFNFd1dEb3JsYXI2MW9zbHVQSnlja1YxcHVXbGpaSG9WRDR4TWZIM3d0b1EwSkMvcEJsMldxeFdJNGxKU1Y1RWw4V0ZoYituSmlZYURRYWpRdTh2YjFiU0pJVVlyUFowdjM5L2Z0bFpHVE1BMHhXcS9XWXhXSTVDVWlWM2NRYmpjYlpWcXYxak1sa09xalJhRm9VRmhadVRVMU5uV3EzMjFOS3p0SHBkSzNEd3NMRzJlMzJqTkpsMDlQVDMxRXFsVUhwNmVsdlZKVG5wQ0xYUzM4aUFwUi9oUWhTaEgvTnJJbkR5RXc5YzhIenBzei9FYitnVU1BZDJQenk5ZnU0WEM2c1poUHhoL1ppeXMraElDK2IvR3dqUlFXNXlMS01TcTFoK3BjYlVLazF6SHo4d3JrSkFOcjI3TTlkNHlwUGRyeHB4WmVFMUltaTI0QzdXZi90QXY3ZXVwNmVnMGJSNzU1ekQvR2VIZElCaFZKWjVxYWp0SnpNTkVMcVJQSFUzRytyMUNaQkVDNlB3MkZIcVZTUmVOSTkwcVRrb1lmRDRiNm5lUGY1Y1d4WXNZZytkNHpFTHpDWU5Vcy9wMVhISG9USE5LQ29JQjhBbmM2ZGowU3I4eXBUOTQ3ZmZrRjJ1VHh6UEJ4MjkvMlRyamgvQ1VCc2s1Yjg5dU5TbnB3eG4xOVhMQ0k5K1F5U0pOSDN6bEdlU2ZEYjFxK2lZNi8rMUd2U2lwMmIxd0xRcm50ZkVvNGY0dG1SdHhCVXF3NGRlL2ZuanRFVFNFOUpaT0hzNldTY1RXTHk3SVhjT0dBWXNpeVRmTm85cjNuWDcrdDRjOUw5aE5XTjRzSG5aZ0F3YVhodjRvOGV3T213YzlOZzk3M2owTEZQOGU3elpaTk9BaXg0YTBxNWZTVWtTWUZPNzAxaFhnNVQ3eCtBeFZKRWRNTm1qQmczeFozb3NkU0tZZHZXcnlLbVVmTks2L3EzSFR0MnJHZnA3Y09IRDNzYWQrVElrWmJuSFd0UzFYcjM3OTlmK1pPdHNqZlVBTmJpbTNJRjREci9leXVyOTlTcFUvMkxQeFllUDM2OFcwWG5tMHltL1NhVGFYL3g1d01sK3pNeU1zcThLU2txS3RyekQrM0ZaRElkS0NtZms1T3pLQ2NuWjlINTUxaXQxcE41ZVhubHNwRWFqY2FLWDFWZWhPdXRQNFVyU3dRcHdyK3VzaHY2SWxNQmRxdWx6TDRqdTdaUW1KZEQ5OXRIRUg5b0wzdTNyQ0UwUEJxOXdROVRmZzYxb3h2UXVrc2ZmQU5EY2JtY1BEdWtRNVhic1h2VGF1NGE5eUk1R1dmWnZPcnJDczhwek10bXhZSzMwZnY0WWZBUHhIZzJrUlVMM21iUUEwOTd6bEVvbE9oOS9Dc3NuNU5aN3EyMklBaFgwZXJGbi9EK1M0OTd0bU1idDJKdzZ4QUs4OTJyb0c1WXNZait3eDlnNUlRWGVQcWV2amdjZHU2ZjlESzVXUmtrbno2QlJxc3I5ellYd0dhMThQVmM5MFAySHNYWjJFOGQvaHNBTDczaGd1MjZvWHRmM25udUlYejhBL25ydDU4SkRLM05uV01tc24zOUt2UUdYNXEyN1VSUlFUNVB6SmlQOFd3eU8zOWZ5K3B2RnFCU3FlbCs2eENHUGZJTTBRMmFBdkRaMjgremIvc213TDBDMmRDeFR6Tm8xS01FaHJqbk1MODBmeGxGQlFWb3REcHExWTNFNlhTZ1ZLcXdXaXpsMm5YL3BKZng5US95YkgvNTdzdmtHTjNwSVpMaWo5RzYwNDJrbm9rbkl6VVJnTUs4SEdaTUhFVjZTZ0luRHU0bHNuNWpjck15K1dMV05OSlR6dkRralBrWDdJdi9JREZ6ODhvUy9ma2ZJWUlVNFYvMzNMeVZGZTVmK3Y1MDltMVpXMmJmSHorNWg4WjI3VCtNWDc1MjUrK2FOR2NwTHFlVHlVTTdFMTZ2Q1QwSDMxdW1UTjloWTJuWnFaZG4rN2ZsQzltOStXZWVldGVUSzRyOTJ6ZXlib243bDJsQmJoYmIxNVI3U0FTQTJWUlE1dGpCdnpZQmxBbFNYQzRuaGJsWi8zak5naUJjV2JlUGZNUnpVMTVhdDFzR2MrYkVZZFJhTFdGMW8razNkRFNqKzdRZ1BLWUJMVHQwcDFuYnprUTFhTXFVMFFOSU9uV00yMGMrd2xQRGIvSzhhV25RUEs3Qzczdjc2VEVrbkRoTTE1c0hZN2RhdUtYQnViY3NEVnFVTHpOcnNudU9SbUJJR0UvYzFaT0R1N1pTS3p5S0dWLzhUUHlSdjVuNTdJUE1ldlpCZkFLQ2FOT2xGMHFsaXU4K21jVTM4OTVFbzlYUnNrTjN4aytmUzgvKy84UEhQN0JNM1JtcFNSaDgvZW5XN3c1K1dmb1poL1pzOTB5YWx4UUtKTW05U0ZiSlVzYUQ3eHZIb2QzYk9YNWdOM3FETDBybHVWLzluNzlUK2R2azAwY1A4c1dzYVVUV2I4ekUxK2JSc2tOM3ZwNzdLckZOV3JKMTNRb2F0MjdQcXd0V2NEWXBnZWZIREtURGpiZFdXcGNnQ01MRkVrR0s4SytiUExScTh6cE9IdGhKL0dIM205V1M0VjhsRkVvbFNwVzYzSnNYbFZxRDAySG4yL2RmOXV5TGJPaCt5MjgxRjdIeVUvY0NKWDdCdFR6eld5SWJOdWZOWlgreGYvc0dtdDdRemJQLzJTRWQ4QTBNWnNyOG41QWtDVm1XK1d2OUQ3VHJOWURmVnkxaXc3TFAwQlUvUWJWYXlxeDQ2S0hUR3lqSXpXTGFxTjVNLzNKRGxhNWJFSVFMSzVtNFhzSTNJQWlEWHdDQm9iV1o4TXI3Wlk1OXVlbG9tZmxzZHB1VjVqZDBJYlIyQkkrODhBNEhkbXpCbUo1S2VFeURTdXU5NC80SkZCVVc4TXc3bjJHM3VzdXJOVm9pWWh0eTd4TXZlYzV2MzdNZmZnSEI5QnM2bXRQSERwS1huWWwvY0MxMmJsckRnQkZqMGVtOWlZaHRTSjJvK29CTWcrWnhucDhmZHowMGlXNzk3aVNtY1hOVXF2SkxMSmU0NWE3NzZELzhBVnAyNk03Zys4YXpjL05hY2pMVGNEanN1SnhPWExJTGw5T0o3SExoZERucFAvd2hJdXMzcFY3VFZuUythUUFBVGVNNm9sU3BHUGZTbkRKdnR6OTU0em15MHM4Q2NOUGdFYlRxMUxQTTBzS1Q1M3dKUU9OVzdXalJycXRudU91bjYvZmo5dzl6L0FSQkVDNVdsZFlrRjRTS3lNV0w2Lzk2K3NLNXNTNW1HQlpBMng2M2tuenFDT25KcHdGNGM5bGZMSGwzR251M3JLbTBUUGZiUjlCLzFBUk9IOW5uQ1VZQTZqV0w0NC9WUzNsc3htY3Nuei9EczMvaXpITkR2QTd2L0oyRmJ6NU4zZGpHakhybUxmeURhM25hZk45ek0yblVwalBMNTg5ZzU4WWY2VEh3SG00ZE9mNmlycWVxdWtZbzBha2tnSEJKa2xJdWRMNVFkYldmMlYrbHBVWFB2dFZTL0Z6OEYxM016NUVyL3QwdUY1SkM4YTkvNzM5ZGpMOUV2UUFsd0N1U0pGWCtLa2NRaFA4MDhTWkYrRmM4OWU1U1pqNCtsQnR1dkkyZWcwYXlhY1ZYN1BydHB6SkRzRXJUNlEzTW5IQlhtVHdGSlRyZE1nU0F2Yit2UWFYUjBLS2plMmhYZE9OV1pLWWtZUEQxWjhRVFpSWm9vV05mZDFibDB2c3pVeEx3QzY2RlJ1dEYwM2JkNlRmaVVkWXNuc2ZpV1ZONTlQVUZudk5XZi9rZVczLytsaFA3ZDlDc2ZROTZEUmtONEJseXBsSnJQTU14Y2pMVHlreWt6OHZLSUNDMERzKzgvLzBsOTUwZ1hPZk1nSmRTQXVlL25CZFdCQ2pWUXlWNW5nT0lYRkNDSUZSS0JDbkN2eUtrYmpRQWYyLzdsYU43dDJFMXUzODNuVHEwaHg4K2ZyUGMrUzkrdnBZV25YcGhNWnM0c0gxam1XTWw4MEhPSER1QTNXb3BNei9rWXQvWWpKNDZoMFp0T2dIUWMvQzlCTldPeEdHek1QL0ZSd0JRYTdRWXp5YVNtWHFHdnNNZW90ZWRvejNqdlVzb1ZTcDAzajd1amN3MEZBcWxaenMvMjNoUjdSR0UvNkFqUUp4ZURRWG5yK1VqWEpmMDUwYmVIZjJIMHdSQitJOFRRWXJ3citwMDg1MzBIeldCMVYvTzVmZFZpMmpScVJkL3J2MmU1aDE3MGFwemJ4Yk5maDVya1FrdnZRK0RIbnlHWlIrK1ZtRTloWGs1K0FXRmN1cmdMZ0FTangra2Jtd2ozbHoyVjVrOEtWWnpFZTlQSGszZjRRL1Rva1BQTW5WNEdmd3dsRXBpZHZ6dnY5aSs1anRPSGR5TlJ1dWVGT3NmSEVhOUZqZnc1OXJ2U1Q1MUZFdFJJVjRsQVVteHFFWXRHZlA4dTRBN1NBb0lxZTBaU3ZiR0l3TXZxNzhFNFQ5Z0lSRFhNRWpKa1V3blprY1ZVMzRMTlk1S0FjRmVFc0ZlQ29CTVlPMEZpZ2lDOEI4bWdoVGhYL1hIVDkrdzdaZnZjQlVQNGZMUys2RHo5dUgzVlY5anQxbzRtM0NDdTU5NEZZVlNXVzRaVUZsMkZkZXhoRisvVzBEekRqMnhXY3prWktheDRmdlA4RGI0Y2RmNGFSWG1TVm03ZUI1ckY4OHJzNjlyLzZFTXVQOUp6cDQ1eVpKM1h5UXQ4UlJLcFlyTy9mNUg3eUZqZUdYTUxRQU11RzhpR2Ntbk9ienpkOTRlTjRUdXQ5OU4xOXVHbzFDcThBc01JVDN4Rks4L2RKdW4zcXowNURMYmZrRzFya3puQ2NMMWFUNHdORUFuZGU0Y29VS1cvLzFoWDhMVkp3SEtjNlByYk1BNFNaSXFYbkZFRUFRQmQwSWNRYmpxRWsrNDh5RTFhdE9aUVE4OFRVelROZ0Q4L05WN3RPODlFTHZOeXFZVlg2TDM4Y1BsY3BLWFZTYXhMUzZYaTlTRTR3RDgrTVZzZE40R1lwdTFCZHo1VGpKVHp1QmQ2cTFJcDF1RzhPYXl2d0QzaFBxU3p6MEhqZUxWeGIrWHFUc3d0QTc1T1VaYWRPckZrM09XTUhETVV4VG1aUU9nVUNoUXFUV01uaktiMXQxdXhsU1F5NkVkbTFHcTFMeng4TzFWdXZhY2pOU0w2aXRCK0MrUkpNa0s5QVplQTA1S0VpNlZ3djNVWGZ5NWZ2NFVCeWlGd0hxZ3R5UkpJc090SUFqL1NMeEpFZjRWcXhlK1MwQklHRVdGK1J6Zjl5ZEZoZTdNems2bmc2WHZ2VVJVbzVhMDYzMDd1emIreUpKM3B6SG1oYmxsbGgyMm1Bb3c1ZVdpTi9paTB4c3dtd3FJYnR5U29MQncxaS85R0lBNjBRMHUySTc5Mnpld2VlVlhBT2g5L0FEUWV1bVpOR2NwQnI4QXR2ejBEYjk4OWI1bnNuNVE3UWdBMUZvZHd4OS9tVGJkYnNIYjE0OE4zMzFhNmJMRHNrc3VkMHdzUVN3SWxaTWt5UUk4RHp3dnk3SVMwRitnaUZEek9DVkpFaFBsQlVHb01oR2tDUCtLUjE3OXVNejJxWU83U1RweGtKNkQ3NlZEbjhHRVJkWURvRjJ2QWVSa3BoRndYcEkydlk4Zkk1OTVrOUM2VVJqVGt2bnE3ZWZJU2svaG5rbXZzM3orbTZnMVdwcTI2d0hBblk5TW9WWkVMT0FlMGhYVHBJM25jMmg0TEZhekNaMjNnZFpkKzNycUw1bWJFdE9rTlY0R0g5UWFMU0Yxb3JqMW5zZkt0S054bkR2SFMwVDladHgwMXdOWHFuc0VRU2dtU1pJVEtLanVkZ2lDSUFqVlMrUURFQzVaZGVZM2NOaHRaWkt6WFM5RW5wU3JSK1JKRVFSQkVJU2FROHhKRVM1SEFZQzZHdjRWWFk4QkNvRG0zRm9CNmVWL2d3QUFJQUJKUkVGVXVkWFlERUVRQkVFUWhHb2xnaFRoY3V3RThMays0NFYvblU0RkNuY09sak9TSkptcXV6MkNJQWlDSUFqVlJRUXB3dVdZRDlBc1JFbUlYcXFXTnlyWEE1VUNBblFTcld0NVhxTXNxczcyQ0lJZ0NJSWdWRGN4Y1Y2NEhNdUFMN1FxNmI1V3RaUVhQRm1va2kzQUs5WGRDRUVRQkVFUWhPb2tubjBMbDB5U0pCY3dCdWdQckFIeXE3ZEZOVllSc0EwWUFkeFV2QnlySUFpQ0lBakNmNVo0a3lKY2x1SkE1ZWZpUDRJZ0NJSWdDSUp3MmNTYkZFRVFCRUVRQkVFUXJpa2lTQkVFUVJBRVFSQUU0Wm9pZ2hSQkVBUkJFQVJCRUs0cElrZ1JCRUVRQkVFUUJPR2FJb0lVUVJBRVFSQUVRUkN1S1dKMUwrR3l5TEtzQUxvQ2s0QWVnRi8xdHFoR01nRzdnRm5BTDVJazJhdTVQWUlnQ0lJZ0NOVkt2RWtSTGxseGdQSWhzQm00SFJHZ1hDcHYzQUhlU21DTkxNdWFhbTZQSUFpQ0lBaEN0Ukp2VW9UTE1RZ1lhM1BLSE10eWtXT1dzYm1xdTBrMWowb0JmbHFKUmtFSzlHcXBGekFWbUZiZDdSSUVRUkFFUWFndTRrMktjRGtlQVRqNGYvYnVPenlLcW52ZytIZDJONzAzQXFFS1NoRnAwZ1VVQlFSRUVBRVJFUVVWc0x3cUtOYWYrbHF4K3lLSXFJaUZJallRRVJVc2lBS0NGRVdrOXlJOWhJVDB0anUvUDA0MnU1dHNDZ1RjUk03bmVmYkp6dXpNN0oxSmxEbHo3cmszMGNIUkRBMVFUbGUrQTVLeVROWWRzVHRYM2VUTDlpaWxsRkpLK1pvR0thb2kyZ0drNVppK2JzZS9RbFkrT0V3VDREelROSU45M1I2bGxGSktLVi9SSUVWVlJEaEFubVpRenBqY3dtUUtVVDVzaGxKS0thV1VUMm1Rb3BSU1NpbWxsS3BVTkVoUmxjNkpvd2RaK3RWSC9MWGl4eEszV2JQNEsrYThOWjc4dk54eUhmUGc3cTE4K3NaVDVHUmxBakQzcmVkNTVkN3JQTFo1K3BZcldmalJsTk52dUZKS0thV1VPaU4wZEM5VjZSdzdzSmR2Wmt5aVdxMTZOTCtrdTlkdGRtMzhuWFhMRnRIdmx2dDU4Nyszc24vSEpxL2J2VFJuRlFCLzc5akV1cVhma1hMOEtMczMvVkg0K2NPRDJuUG5jMU41Ni9IUkFQdzhiem8vejV2TytJK1hZZlB6TDl6R1lyVVNFUjNuOVR1U0U0OFFsMUNYQnlaOWR0cm5ySlJTU2ltbFhEUklVVDZWZk93d0w5N1YzK3RueHc3czVlRkI3WXV0ZHdZZVRtMnU2TXY1emRzQmtIVGtBT3QvL1FHQTJ1YzNMZHltUTgrQkJJV0c0K2NmeUlEUkQvUE56TWtjM3J1ZGtVOU1Jakt1QnVOZS81UUo5OTlBMjI3WDBPWHFJVmh0Zmg3ZlliRllDUTZMOUg0T2lVZktmOEpLS2FXVVVxcE1HcVFvbi9JUENxSlZsMTdGMXE5YnRvakFvQkNhdE9sUzdMTlg3eDFNV3ZKeEFDWStkRE5EN24yS3R0MnVZZG1DMld4ZXN4U0wxY29WQTIraDI4QmJDL2M1c0dzTFlWRXgxTC93WW8vQTU5VXgxOU9xU3kvV0xWc0V3S29mNXJIcWgzbjg1L24zcU5Qd29zTHRIQTQ3NlNsSloreThsVkpLS2FWVXlReGZOMEJWWGFZcDQrWCt1Q2YvakIvNzRVSHRTK3hDVlRTNzBuZkVmZnl4ZENFSGQyOGxOcUVPUSs1OXlpT0xZcG9tcjQwZFF0S1J2K2svOGtIQTRJdDNYc0RtNTgrbC9XNmtTWnN1VEgvcEFkSlRUbUN4V0JqMG55ZG9jVWwzVml6OG5NVnozaitsZGo4OVkvRnBuYTlUNTlwV0FtMEdRQzNETUE1VzZHREtRNDJIL2lyWFdObUhYMjZ1LzE5VVNpbWxmRXovTVZhbjdVd0dLZDY2ZFhuakRGdyttZmdrNjVZdDR0bFpQL1BlYzJQWXUzVjlpZnM4K3ZaOFVwT1RtUGJNM2RSdjJwcGpCL2FRbHBKRVFyMkdIRC95TjNFSmRkbXplUjI5Yjd5TFpWOS9URTUyRmtQdWZacUwybmV0OEhtZEtnMVN6aDROVXBSU1NxbXFRN3Q3cVVvaktDU3NzRkIrMVEvelBKYWQ2N3hwZFdrdjBsS1NTRGwrbE01WEQySFpWeDlScmRaNTJPMTJFZy91eFdLeFVlZUNwb3o4NzJRTzd0ckNsclhMYU5LNk0wM2FkT0hJL3AzRTFxaUQ2WEFRRVZPTkptMjZzR2J4VjBURVNKRzh3MjduMGVzdndlYm5UMWhrTkNBMUtPNkY5Q2VUamhGVkxZR0hKczg5bTVkSEthV1VVdXFjb1VHS3FqUkNJNklaY1BzamdBUWs3c3ZPZGQ2MDdId2xDMmU5U2NPV0hXalpxUWUvZkRtVDFsMzdzRy9iWHhLa1dLMEFITjY3Zy9Eb09CcTM3c1NXMzVlejVmZmxIc2R4Wm1ONjMzaVhSM2N4QUt2TlJtQkltQ3drSHNGaXNSWXVwNTQ0WHZHVFYwb3BwWlJTaFRSSVVWWGV3bytta0oyWnpxVjloN0xxaHk4QnVMQk5GM1p1V0FPQW4zOEFBTDkrOHduNStYbTA2OWFQcmIvL3lvaEhYaVcyUnUzQzQremNzSll2cDcxQ1ZMV0VZdDlSdDFGemJudDhJaUJkMDZMaWFqRDIxVmtBdkhqbk5XZjEvSlJTU2ltbHpqVWFwS2hLelc3UHgyS3hjdXpnWGdBc0Zrdmhlb0F2cHI3RXVxVUxhWDNaVlFTSFJiQm04VmZVYjNveHNRbDF5TTdNQU1BdklKQ010QlNPSGR4THEwdGRJNGw5K09JRFpUZkFNSWlJanVQby9sMDhQL3Jxd3RWSlJ3OTRMRWZFeEZmMFZKVlNTaW1sVkFFTlVsU2x0dXI3ZWN4Lzc5WEM1UnIxTHVDcDRkM0p5a2dEWU4zU2hiVHYwWi91MTQxaTZ0UC93VzdQcCtjTmQ1QitNcG5qaC9aajgvUEhZckd3YThOYVROT2ticVBtWkJmc08vUys1NGlwWHF2dzJMczMvY0UzTXlaNWZQK0xkL1FyVnp1VGp4MnE2S2txcFpSU1Nxa0NHcVNvU3FGanIwR0VSY1lVVzkrc3crVWNQYkFIbTU4ZlVYRUp0T3ZlajlmR1hFOXNqVHJVYjlxS2VvMWJVSzNXZWJ6Ly9GZ1NEKzZsWTY5QlRIM3lyc0pNUzgzNmpRSFl0bTRsSU4yMnR2M3hLd0N6Snp4ZWFwdCsvR3dhT2RsWlhqOHpIV2F4ejU2OHVSdFB2TGV3Y0taNnBaUlNTaWwxZWpSSVVaV0N6Ri9pRWh3V1FWQm9HR0ZSc1Z3NzZpR1B6eDZhUE5kalJ2ajh2RnpxTlc1QlpFdzhmVys1anoyYjE1RjZJcEhZaERxRngrM1NkeWhSY1RXb1hxYytSL2J2cEY3akZ2UWNlZ2NSMGRVS2ozTm96M1pXTFB5YzBQQW9BTG9QSGtuM3dTUFAxaWtycFpSU1Nxa1M2SHdBNnJTZHpja2NUNGRwT2pBTWk2K2JVU0U2VDhyWm8vT2tLS1dVVWxWSDFiNmpVNzZXQnVCWFNmNktxbnFBQXVCdkxYeWI0c05tS0tXVVVrcjVWTlcvcTFPK3RBWWdURXN3em9oQUcxZ01BMkNmWVJnWnZtNlBVa29wcFpTdmFKQ2lLdUlkZ0taeFZ1S0NqVXFUVWFscWJCYUlDalJvR1YrWVJ2bklsKzFSU2ltbGxQSTFMWnhYRlRFSCtEREFab3hvNGJyQlZoV3pESGpXMTQxUVNpbWxsUElsZmZhdFRwdGhHQTdnTnFBUHNBaEk5VzJMcXF4TVlBVndJOURkTUl4c0g3ZEhLYVdVVXNxbk5KT2lLcVFnVVBtMjRLV1VVa29wcFZTRmFTWkZLYVdVVWtvcFZhbG9rS0tVVWtvcHBaU3FWRFJJVVVvcHBaUlNTbFVxR3FRb3BaUlNTaW1sS2hVTlVwUlNTaW1sbEZLVmlvN3VwU3JFTkUwTDBCa1lCMXdHUlBpMlJWVlNCckFXK0IrdzBEQ01QQiszUnltbGxGTEtwelNUb2s1YlFZQXlCZmdGNkljR0tLY3JCQW53NWdPTFROUDA5M0Y3bEZKS0thVjhTak1wcWlMNkE3Zm4yazIySlRsSXpqTEpkZmk2U1ZXUHpRSVJBUWFOWWl3RSt4bFhBSThCVC9xNlhVb3BwWlJTdnFLWkZGVVJkd0pzVEhSd05FTURsTk9WNzRDa0xKTjFSK3pPVlRmNXNqMUtLYVdVVXI2bVFZcXFpSFlBYVRtbXI5dnhyNUNWRHc3VEJEalBOTTFnWDdkSEthV1VVc3BYTkVoUkZSRU9rS2NabERNbXR6Q1pRcFFQbTZHVVVrb3A1Vk1hcENpbGxGSktLYVVxRlMyY1Y1WE9pYU1IMmJqcVp5Smo0MmwrU1hldjI2eFovQlg3dG0rZy84Z0hzZm1WZnpDczFCUEhtZlhhbzdTNXZBL3R1dmRuOWVMNVpLYWRwTzBWZlZtMzdIc3NGZ3VYOUw3T1k1L2tZNGQ1NThrNzZETjhMTTA2WE03aHZUdjRhK1ZpcjhlL2NzaG9ERU5qZjZXVVVrcXBpdEFnUlZVNnh3N3M1WnNaazZoV3ExNkpRY3F1amIremJ0a2krdDF5UDIvKzkxYjI3OWprZGJ1WDVxenlXTjYwK21mMmJmdUwrazFiWVpvT2ZwcjdBZGtaNlhTNStnYVdmL014R2FrcHRPelNrK0RRY0JJUDd1WFZNZGNYN2p2cjFVZktiSHVQd2FNd3JLZHdza29wcFpSU3FoZ05VcFJQSlI4N3pJdDM5ZmY2MmJFRGUzbDRVUHRpNjRzR0htMnU2TXY1emRzQmtIVGtBT3QvL1FHQTJ1YzNMYmJ2MnArL0FhREZKVDNZK052UEpCODdUT2VyaDJDMStkSHh5b0Y4TzJzeVAzdzZsV3R1ZTZCd245YVhYVVZjelhwYzFQNHlQbmhoSENPZm1FUjBmRTEyckYvTnRHZnY0ZGJIWHFkUnE0Nm5kd0dVVWtvcHBWUXhHcVFvbi9JUENxSlZsMTdGMXE5YnRvakFvQkNhdE9sUzdMTlg3eDFNV3ZKeEFDWStkRE5EN24yS3R0MnVZZG1DMld4ZXN4U0wxY29WQTIraDI4QmJQZmI3ZStjbUR1emNURlJjZFdLcTEyTDZ5dy9pSHhCRTEydGt4TjlMZWwvSGlrVnpXTGxvRHVjM2E4dUZiYnN3OXRWWlRINzBWcXcyRzJ0KytncUE2UGlhSHNIVCsrUEhBdEI5OEVoNkRCNTFaaTZNVWtvcHBkUTVUSU1VNVZNaFlaRU1HZk4wc2ZYcmxpMGlMQ3JXNjJmdUFjTHhRL3ZadDNVRDg2YSt6TUhkVzRsTnFNT1FlNS95bWtWWi9QbjdBTmo4QXBqNzl2TWtIenRNdjF2SEVSWVZDNEJmUUNDRDcvNHYwNTY1bTlrVEh1ZVJ0K2J4MVFmL0l6UWlpbDVENytTN2o5OEd3eWc4M3ZuTjJsSzlUbjM4QTRQNWFlNEhGYjRXU2ltbGxGSkthSkNpS2dWdjNib1NEKzBydGo0dW9TNHZ6Vm5GSnhPZlpOMnlSVHc3NjJmZWUyNE1CM2R2QlNSb21meUlad2JsMGJmbmMrTG9JYmI4dnJ4d1hXUnNkU3dXQzErOS94cGZ2ZitheC9hR1lWQ3Qxbm40QlFRUkUxK1RuS3dNZnBrL2k1VGpSN25sL3lZVWJsZXZTUXQrL0d3YTNRZVByUEQ1SzZXVVVrb3BGeDJHU0ZVYVFTRmh0Tzl4TGUxN1hGdHMyYm5PbTFhWDlpS21laTJzTmo4dTYzOFRGb3VGNm5VYUVGZXpIZ0FXaTQzYzdDd3NWbGRGK3lWWERXYndQVThTR0J5S1lSaDA3RFdJanIwR1liRmFDUW9KNDVaSC8wZGdVQWhkcngxT2FFUTBoL2Z0eERBTS9saTZrRU43dHAzVjY2Q1VVa29wZGE3VElFVlZHcUVSMFF5NC9SRUczUDVJc1dYbk9tOWFkcjZTak5RVUdyYnNRTXRPUFhBNEhMVHUyb2Y0V3ZVQXNGaXQxR25Vakk0OUJ4WHVFeEVkUjZzdXZmQVBETVRQUDVEK0l4K2svOGdITVREdzh3OGdQRHFXQXpzMzg4bzlnemo2OTI2R2pYdUJRWGM5enJZL1ZoUm1aUEx6OGdDdzJ2ek8waFZSU2ltbGxEbzNhWkNpcXJ5RkgwMGhPek9kUy9zT1pkVVBYd0p3WVpzdTVPWG1BT0RuSDBCd2FEaTloLzNIWTcvYzdDelNrazhRRlZjZEFOTTBzZHZ6c2ZrSEFGRHIvQXRwMGFrSEtjZVBNdXUxUi9sczhqUFkvQU80b3FBZy8rVHhvd0NFaGtmK0krZXBsRkpLS1hXdTBDQkZWV3AyZXo2bWFYTDB3QjRBTEJaTDRYcUFMNmEreEcvZnphWDFaVmNSSEJiQm1zVmZVYi9weGNRbTFDRTdNd09RZ25pUVlNWGQxajkreFRRZDFHblVUSTZaTDVrUi80THRBUkxxWFFEQXdEdi9qL29YWG96TlpzTXdERnAzN1VOeTRtRUFOcTFaU3BQV25VbW8xL0NzWEFPbGxGSktxWE9ORnM2clNtM1Y5L09ZLzk2cmhjczE2bDNBVThPN2s1V1JCc0M2cFF0cDM2TS8zYThieGRTbi80UGRuay9QRys0Zy9XUXl4dy90eCtiblh4all1TXZQeStYSHo5OERaTTRVaDkzT29iMDdBUEFQREM2elhZMWFkZVR6S2M4UkhCck8xdDkvSlN3cWxpNTloNTZKVTFaS0thV1VPdWRwa0tJcWhZNjlCaEVXR1ZOc2ZiTU9sM1Awd0I1c2ZuNUV4U1hRcm5zL1hodHpQYkUxNmxDL2FTdnFOVzVCdFZybjhmN3pZMGs4dUplT3ZRWXg5Y203Q2pNdE5lczM5dnA5bjAxK2hxTi83K2FpOXBlVG41ZkRvOWRmVXZoWnJRYkY5NW43MXZNQWhFWEc4TmJqbzltN2RUMVIxV3B3MitNVE9ieDNCNSsvK1J4ejMzNmVjUk0veFdyVi82eVVVa29wcFNwQzc2WlVwZEIvNUlNZXk4RmhFUVNGaGhFV0ZjdTFveDd5K095aHlYTTlpdFh6ODNLcDE3Z0ZrVEh4OUwzbFB2WnNYa2ZxaVVSaUUrcVVlTnpPZllhUWs1WEI5ZmM4V2JpL3pjK2Z1SVM2OUxoK2RPSDJqUzd1UkhCNEpPMjZYY09SL2J2SU9KbE1hR1EwMjlhdHBFUFBBZmdIQkJHWFVKZVk2clVCVXdNVXBaUlNTcWt6d0NoN0U2VzhNMDNUQlBoeFQ3NnZtd0tBYVRvd2pLcGRadFc1dHBWQW13RlF5ekNNZzc1dXo3OUpqWWYrTXN1ejNlR1htK3YvRjVWU1Npa2ZxOXAzZE1yWDBnRDhLc2xmVVZVUFVBRDhYVk81cFBpd0dVb3BwWlJTUGxYMTcrcVVMNjBCQ1BQM2RUUCtIUUp0WURFTWdIMkdZV1Q0dWoxS0thV1VVcjZpUVlxcWlIY0Ftc1paaVFzMktrMUdwYXF4V1NBcTBLQmxmR0VhNVNOZnRrY3BwWlJTeXRlMHlsZFZ4Qnpnd3dDYk1hS0Y2d1piVmN3eTRGbGZOMElwcFpSU3lwZjAyYmM2YllaaE9JRGJnRDdBSWlEVnR5MnFzaktCRmNDTlFIZkRNTEo5M0I2bGxGSktLWi9TVElxcWtJSkE1ZHVDbDFKS0thV1VVaFdtbVJTbGxGSktLYVZVcGFKQmlsSktLYVdVVXFwUzBTQkZLYVdVVWtvcFZhbG9rS0tVVWtvcHBaU3FWRFJJVVVvcHBaUlNTbFVxR3FRb3BaUlNTaW1sS2hYRDF3MVFTbFZlcG1uYWdKdUFrVUFMSU1TM0xWTGxrQWxzQXQ0SDNqTU1JOC9IN1NtVC9wMnBmd0U3Y0FRWmp2ODF3ekMybFdjbkUwd0F3KzErVE5mcHVzcTJ6bGQ4M2dDbFZPVlVjT1A0R1hDdHI5dWlUdHRpb0hkbERsVDA3MHo5QzJVQVZ4dUc4WE5aR3pwdkNERk4xMHFqNE5aTTErazZINjh6RE9lQ2IyaVFvcFR5eWpUTlc0RDNPYkVKbHQwQkp6WkE3a2xmTjB1VnhTOE1vaTZFVHBPZ1dqdUFSdzNEZU5IWHpTcEo0ZDlaK243WU5BWFM5a0YraHErYnBkU3BNYXdRRUEwSlhlR0NZV0FZKzRIenkzcEFZSnJ1ZDRkS1ZTNitEbEswSmtVcFZaS1JnQVFvUjVacmdGSlY1S1hCc1ZYd3kyam5taHQ4Mlp4eWtMK3pUVk1nZWJNR0tLcHFNdTJRblFpN1A0ZWtQd0hxQU4xODNDcWxUcDlodURKOVBxSkJpbEtxSkMwQXlhQ29xaWR0bC9QZEJiNXNSam5JMzFuYVBoODNRNmt6eFBXMzNMeTB6VXd3OGUyRGFxVXFOUTFTbEZJbGtlSmx6YUJVVFhucHpuZEJ2bXhHT2NqZm1XWlExTCtGNjI4NTFKZk5VS3BDVE5QbnhmTTJYMzY1VWtvcGRhN0x0NXZrMmwzTHc5NDhSa0tValplSFJudGRCZ2oyTjNoNVFRcjdrK3hNdWprR2l3WG1yTTZnVlQxL0dsVHpvK09UaDZnYmErUE5FVEZzT1pSSDUwYUJwR1E2ZU91SFZLNXBFOHlGTmYxNVozRnFxZTI2dlZ2NFdUbGZKUXd3dENaRnFaSnBrS0tVVWtyNTBOdzFtYnk4SU1WajNiN2orWFI1K2xDSnkydWZxOG5pVGRrRStCbjh0ak1icTlWZ3dyY25pUXl4TVBPdWF1VG1tK1RtbTN5NE5KMEZmMlR5NWJoNE1ySWRmUE5uSnIvdHpPSFRlNnN4OWFlMFV0dDFlN2R3L3R5WHk1Z1pTUjdycDQyS1pjZ2J4MHJjNy9meE5VL2w5SlZTeWlzTlVwUlNTaWtmNnRJb2tJVEltTUxsc1RPVGlJK3c4bWkvU0svTEFHdjM1SEE4VGRJdjkweFA0cUcra2Z4dldBeGpaeWF4WWxzMkFQa09XUFJYSnEvZkhFTmtzSVhJWUFzanU0YngwYS9wN0R3aWcwNzFieFBNRTlkRzhkbzMwcTF6WEo4SW5wMlh6SmRyTXdHSURyWFFvMWtRODlaazBLaUdIeTNxK2hNWmJLRkZIWC9XNzg5bFlMc1F3Z0l0ZkxnMGpmQWdDd1BhNmhRM1N2MHJGQlRPKzdMTGx3WXBTaW1sbEE4bFJGbnArK29SajNWSFQ5b1pPelBKNi9Mb0s4TFlmamlQMEVBTDc5OGVpNy9WSUNyRXdveGw2ZlJxRWNUK3BId0Ewck1kZEcwU3lJcnQyYlNzNncvQTBFNmhER29mUW1pZ2xLUWVTcmJUK3JHRGhkOHplMFU2TFFxMkJhZ1RZNlBIUlJLazNIeHBHTDJhUzRsVG0vb0JyTitmeTAyZFE2a2RZK1BEcFdsRWhWaTRwNmQyRVN1dndzSjU3ZkdsbEZjYXBDaWxsRktWd09BT0lWemZvZlJhNjRHdkh3Vmd6ZTRjTW5KTUJrK1VibGNmM2hISGV6OTdkdDg2bWVsZy91K1NFYm1yUnpqRDMwNWs0OSs1WEgxeE1FOFBqQUtnV3JpVnVXUGplZlRURXdDOGNIMDA3LytTeHZwOXVZWEgrZW9QT2NieFZEdGZyczJnZnh2TmxpajFyMWNKSm5QVUlFVXBwWlNxQkQ3N0xZTUZCUUZCV2E1b0dzUzJ3M25zT3BySDJONFJKRVJhQWFnYmErT0wrK0lMdHhzdzRTajdqa3RtSlNIU3lzYS9QWSt6ZUZNV1g2OXpmZWZBMTQvaWIzUGRsK3c3bnM4UEcrVHpDUXVsUzVqRGhMVzdjd0NZdVR5ZHNJS3NUSEtHZ3plK1M5VnNTamxwNGJ4U3BkTWdSU21sbFBLeDM4ZlhMS3dGbVgxM3RXS2Z2L3RUR2tzMlp4VVdwYS9ibThzN2kxT3hHQVl0Ni9vVEZDQ0J3cjdqK1I3ZHQ5eTlNQ1NhN3pkNGZ0YTVVU0IzRkJuRjY2MGZVL2x4WXhZQWMxWmxZSGRJOERPMFV5Z3Z6RTloMGZvczF1K1hUTXZjMWE2aG8xT3pISHk0TkUyREZLWFVHYUZCaWxLcVVsaTdELzczSTl6VUhucGZKT3MySDRiNGNJZ0pnWXVlZ2ZCQVdQRVFuTWdBdXdQaXdqeVA4YzBHdUtnbTFJMkdvNm13Y0pOc2QxdW5zOVBtbEV5SURDN2Z0Z2RUSU04TzlXTEszbGFkMjRaT0xubmtMS2VSN3lZV3ZyOXBTaUx2alk0RHBOQjk1T1d1SUdIYWtsUk9wRHM4OXMzTU1WbTFVekloZVhhenNBdVpVKzhXcmovcXJoY0dGc3Z1VEIwWnk5TmZKUFBWNzVrc2Vid0c0VUVXV2o5MnNGZ1dSeWxWaFduaHZGSktpZTgydzhkcm9IbE5DVkxXN0lVckowSDN4dkQ1YU5oMENDSUtwaVVjK3huOHRnZCtHUWMxSW1UZG9rMXc5WnVRRUFHN3gwTmFEdHc2QTZ3R2RHOGlnVXRSVDMwTm42d3B2djdMTzZIWHBKTGJHaGNHaSsrRExxOUN3M2lZTVFMR2ZGWjh1NnN1Z2dHdDVIMjNDYkR0S0podm44cFZVZWVLSXlsMitsNGNRdGNtcGMrOStYZFN2aFNxM3hISDVPOVRXYjh2bDNkSHhkS2dtbC9oTnRZeXBtbithVk1XbG9MYmpwQ0NETXdUMTBhU21tVXljWkhuNUswdDZ3YlFxMFVRcTNmbGVLemZtNWhQb0o5QmVKRE9DWDI2dEhCZXFkSnBrS0tVcWhTK1dpOC92OXNNR3cvQnZWZEEvVmlZOHdkOHNjNjEzV2Uvdzh4VjBLTUp4QmJVR0NkbHdLaFo4djdRU1FpODI3Vjl2Z24xL3EvNDkrMFpEMGRPU3VCUVZIWWU3RHRSY2x1ejh5RXhEZEt5cFczSDAySHBqdUxieFliQ1h3Zmg2YStoa1Q1Z1ZxVzQ2NFBqaGJValpmbDlmRTJhMWZZbklzaUNZVUNOU0N1V2dsamhSTHFERithbmVOMXZiNkljUHp6SVF1MFkrZWUvUmtFdHk3UHp2TzlqdFlETmFwQ2JiM0lvV2ZaUHpYS3c2VUF1alJQOHZlNmpsUG9YME1KNXBaU1NRR0gxWG5uLzgzYjVlY2VsOE4yOWNPVkVDSGE3RjlwNkJEbzFnQy91QUQrckJCUUQzb1lEeVJBV0NLc2ZjVzNiN2tVSkpMWThWZnc3YTBiQzJ6ZENwL05oU0J2WWNnVGF2eWlabVF1cVFkWWJzdDNFbitDUmVYRHJKZkRtRGJMT01DREFCaXNmaGo2VDRiOTlvUHZyOEZodmVPNmFnbTN1T0pOWFNKMHJWajliOGtTSTEwMDg2aEhJMkIwbStYYVRBUk9PTXZNdXFXTng3M0xsTUtIUHkwYzRsaXJ6cVNSRVdha1haK094L3BGTVhTd2pnVFdJbHd6TUU5ZEcwclNXL0lmMjlvL0ZaNkkvbkdKbit0SjBBRDVaS1hVcUhjNFBxT2pwbnRPMGNGNnAwbW1Rb3BUeXVUZVd5TTkzaDhISXpxNzFqWjhFRStuZUJSSnd6RjR0TjE5dG5vZXRUOE9MMzdteUdHblowT1NwNHNjdnVtN0xVeExnZkxFT2J2NEFwaTJIWTJtUWt3OGYzQXdoQWZMZEFFY0xSblZkc0FGKzNTWHZ0ejR0UDdQellPMy9VZGgxQmlRNCtYams2VjBIcGRvOTRiM292U2pUaE0wSDgzQ1lFQnRtSlNUQTg0SG52RFVadlBCVkNuWUhoYU52K2RzTVp0eFpqUjFIOGxpek80ZVFBSU91VFFMNStZa2FCUHRiK0cxbk52ZE9sN2xZYWtaWlBZNVhNOHJLaEp0aU9ITFN6Z01mbmNCaWdYNnR5MW1RcFpSU3AwR0RGS1dVenkwckNESkd6WEoxMnpMZkx0NFZ5MkVXWDllN0tiejZBMlRrbEQrVFVqOVdmbDdiRWw2OEZoNmJMd1gyWTd2QlpRM2xzNkxmazVnbUw2YzVmOENRYWZENFZmQmtuMU0rWmFVOHRLanJUM3lFbFlmN1JwYTR6YlFsYVNTbFMxYkVNS0JMNDBCeTgwMGU2UmRKb0o5QnRYQXJzV0VTWEZ4OFhnRHhFVmI4ckFZRDJybm1OUWtKa05IQVByd2pqcTJIOHZDM0dZVkREamVyN1UrLzFzR0VCbGpvMDhvVmdOelhPNEl4dmNMeHN4bzBpUGZqMVJ1ajJYNDRqMXJScmx1STNpMkNpUXZYK2hTbC9qVzBjRjRwcGFCamZUaVFJcU4yUlFWRE5iZFJ1MElDSUgyaTUvYWhZeVFvQVdoL0h2dzRGanErZEdxWmxNYlZvZG16VXBEdjlQcGllVDNhUzVaclJzS0JGNlZHSnNBR2wvOVBSdWtDdVVtMFdhVGVKRmk3NXFzS2VuSkFWSm5iUERmWWM1c0hyNDdBeitxNmYxajRjUFhDOTNWamJTeDRvRG9sYVZiYm4yYTFQZjl3dzRNc1h0dGh0WURWN1Q2bFU4TkFPalVNTExWdHFteGFPSzlVNlRSSVVVcjUzTjJYdzZVWHdJM3Z3ODBkNFBYQnJzOXk4bURFZE0vdGMvSThsenVjSno5UE5aTlNQeGJ5N1pJMXNWbWdiZ3pzU29UejNhYXBjSmpRN0Jsb1V1UitiMkFyaUx4YnNqQjNYZ29QZnlGZDA4Q0hqNTJxcGp6QUQ0c2ZPUExLM0ZpNXVBY29xaEt4RkFaL3ViNXNobElWb29YelNpa0YvZCtTNEFDa1VIM2lUNUEzUlpiekhUQjlaZm1PVTk1TUNramR5RmQzeVh2akRwbVA1Y3M3SlNCcEVPdmF6cG14Q2ZTRDFHelBZM1J0Q01zZWtQb1c5MjM5UEx2enE5THRCaG9SRkE4WkIzemRGcVVxTHJod0tMKzlwVzJtaGZOS2xVNkRGS1dVenpXSWc2eGNHVDdZMmQzTCtmaW1yTzVlVHRlM2tVRGlrWjdsKzg2YVhycitIejdwYW8vVEhxa2pKalpVaXV2ZHJkZ04xNzhybzNzQjdDM1lOam9FVlg2ZkFVOVEvenJZK0FhWTVSdUdWNmxLS2V3OHFOWWVJQVA0MXNldFVhcEsweUJGS2VWejM5MExuNnlGRzZZVjcrNlZrVk8rNFh3WGJZS1RXV1ZuWGJ3RlBVNG5zNkIybEdjQTgrMEcrZGt3SGpZZjl0eit0OTBTMkJ4TGc5dTd3Tzdqc3Y2Q2F2QndUOG0wL0xhbjdMYWY0eVlDTjFQejhyckVkNERNdzVDZjRlczJLWFdLTEJBWVU1QkZNUURHRzRaUnlteExTbFZ5V2ppdmxGS2VUbVpKbmNmNGd2bEdiQllZM3RGem0ra3JwUnVZTjdkMWNrM3lXTlJMMzVYKzNZTXVsaGZJSENnYkQ4SURjMlY1OW1vWTFSbXViZVhhZnRsTytkbTFvUlQvdDNnV0lvSmc4THR3ZjNmbzFSVDJuNERXZFNDOVNPWkhDY013a2t6VHZBUjRCMXRRVDhMcis1VzVrMUtWMTBFa1FIbXJyQTIxY0Y2cDBtbVFvcFNxRkhJTGV2bDh1QktDL0Z4QlNvQWZUTHZKdGQyUlZQaGdSY25IR2RzTkxrcncvcG0zSU9YdjVPTHJNbk5oeVRaNDlodkl5cFBKSS84OEFDOS9MMTNTTGtxUU5pN2RJVjNNMnRXRE1aL0poSkFQOUlDUFZzT1FkNlh1WlhoSGVkVi9yRnlYNFp4a0dNWWhvSzlwbW1GQVk2Q0VNRk9wU3NzT0hEWU1ZNGV2RzZMVUdhR0Y4MG9wSlpZWFpDVU1BMjd0VlB6aDRnY3I0UGFQWkQ0VGh5bUY3dDQwZTZiODN6bHlKcnozcTd5UENKS2Z1Zmx3OFhqWFBDbURXOE9ISTJEbGJwbGRmdFlxMkhBUUpnNldyRS9YaHZEQ0luanJGMmdVRDgvMmcvNHQ0YkxYWVBRc2VLWWYzUE9KSENzc3NGZ1RsQnZETU5LQU5iNXVoMUwvQkMyY1Y2cDBHcVFvcFNxRnZzMWgvbnFZY1F2MHZGRFdoUVJBYUlDOHY3eVJMRnNOQ0E5eUZhczd0YTBubzN0ZFhLZmtlVXVXNy9UOHJNTjVNTzlQaUF1RnAvdktPbjhiVEx3ZTd2Z0lYcmdXaHJTUjlWYzBndWtqNFBtRk1PdFcrUHNFbkI4bmt6K082Q2pCeXhkM1NHYWxVd1A0WUxqOHRGcmd3YmtRNGc4UFhubW1ycFpTU2luMTc2WnpvTklSQUFBZ0FFbEVRVlNEckN1bHZDcDh3dmZPUC9lL2laUk1pQXd1ZTd0L2dzTUVpNWRUTjAzSjlqamw1TXRFajg2ZmxjcnQ4aXYwZGNwZUtlV2RabEpVcFZYd3o0WXZDK2N0dnZwaXBaUXFxcklFS09BOVFBSFBBQVZjZ1VtbEMxQ1VVcFZhWWVHOFVzb3JEVktVVWtvcHBkUzVJeWRIWHFwa3B1blRMQXBvVFlwU1NpbWwxRC91bEF2bjc3a0hkdXlBYjc0QnF4WGVmaHU2ZElHbVRTRXdFQm8xZ3UrK2c5OS9oejV1Ulh1Ly9BSjE2MEs5ZW5Ea0NDeFpBdFdxUWJkdTVXOXNkcmIzOVJZTCtQdkQ5OS9MK3k1ZFlNc1d6MjJhTklHQWd1TENFU1BndXV0YzdmdmpEM2prRWJqaEJyamxGbGwzOENEMDdBa3RXOEwvL1I5Y2VHSDUyMWxlNGVIZzV3ZnA2U1Z2ODhFSGtKUUVEenhROXZyangrR0pKK0MyMjZCTkczanFxZEsvdjZ6UHk3SndJWnc0QWRkZUM4R1ZxQXZDR2FaNVJxV1VWNzZvU1ZGbldCV3BTVEZOMHg5NEdlZ0hKQUFCdm0xUmxaUUhKQUkvQVhjYmhuR3k2QVo2bmMrSU1xL3pxU2gza0dLYVVMTW1CQVhCbTIrQ3pRYlhYQU94c2JCbURjVEhTNURTdXpkOCtLRUVNN0d4TUc4ZURCd0kwZEVTck96YUpmdlZxd2MvL09BNmZrQUExSzR0K3pxREJhZmh3Mkg2ZE8vdGF0UUlObXlBODgrWDRPTCsrK0dWVnp5MzJiSUY1c3lCTysrVU5yM3dnaXZvU1UyRkNSTWdJUUZHalpKMWl4ZkQ4dVVRRlFWMzN5M0JUN3QyY05WVjVicFU1ZUx2RDZHaGNxTmYxTEJoOE5GSDVUK1dhY0x1M2RDOE9WU3ZEbi85QlNFaFplL3o4ODl3K2VYbC93NG5oME1DMHdNSDVQYzhheFk4K0dEWis1MEdYLy9ib1prVXBaUlNQbE53NDd3Y2FPdnJ0bFJ4ZmtqZ01ReTQxRFROVnU0em51dDFQbU5LdmM1bnpaSWxjUGl3dk8vZEc5NTRBNzc4RXZyMmxhZnFBSGw1OFBISHNHQ0JCQU9MRnNHTk44cU5hbElTWEhTUjYzaDc5OElGRjdpV216YUZqUnVoUlFzWU4wNHlNM3Yyd096WkVCa3A2d0ErK3d3eU15VWpBcEtSOGZPVDdFNy8vbkxqRHhJNEFiUXQrSE43NGdrWU5NajFmVTgvN1hsK2h3NFZYNWVjRE04K0srLy84NTh6RjZRNEhIS3RTc3BBM0gwM1hIMjFuUE9oUTNKTjNYbGJYNzgrUFA2NEJGd2JOc2k2MjI2RGFkUGd2dnRrZWNJRUdEa1MzbnRQbG9PREpjZ3J6YTVka0ovdnVXN0dETmk2VllMQmt5ZWhRd2Q0ekcwaXJ2MzdZZVpNYVZORjZJenpTaW1sem5IM0FtMDUvZ2RzbUFTNXFXRG1sN21US3NLd2dsOG9OTGdlNmw1ZEI1Z0l1RTJEcXRmNWpDajdPcGZiS2MwNFAya1NSRVRBcjc5SzFpTXVUbTVTaHc2VnAra2dONnpYWENQQlNlM2FjcU50dDVldk1SczN5cys0T1Bqa0UrbGF0bm16WkFZZWYxeU91WFl0NU9aQ1dKanJ4am1oWU9iY29DREptT3phQlU4K0tXMXRXMG84YkpvUzFCUlZxeGE4OXBvRUVhR2hFcGpzM2cyVEo1ZnZQSXJhczBlQ3VxTGZEWERzR0RSdVhIeWZyVnZseHQvWkpldUdHN3dmZThnUXorWDc3cE5zVVVTRUxPL2Q2em5TeXV1dlE2ZE9ydVYyN1NRd1MwdVQ0TVdiV3JVa1ErVjAvRGc4L0RDMGJnMWR1MHB3ZWVHRnNIS2xaRysrL2hyZWZWZmFNRytlOTJOV0lScWtLS1dVOGlXNXdkczJIWExPL2dQcGZ5M1REcmtuWWNkc3FIczFRSkdaaFBRNm54RmxYK2V6WThrUzZScmx6SWFzWEFuangzdHVrNVFFNzc4djc1OTdUcnAwSFRvRVdWbVNsWENLaXBJc3l1clZ4YjhuSVFGR2o1WmFFTk9VTEkweksrUGVCV3JpUlBsNTQ0MVNPOUtoZ3dSRkR6MGs2KzEyQ1pwS00zOSs4WFdOR3NHWU1mRE9PNjV1Vk51MmxYNmMwdVRrbEx4L1hsNzVqbDAwaUd6Y3VQaCtIVHJBcWxYU05lN0REMlZkelpvU3VEbURtVTgrZ2VlZmwwRFQ2ZUdIWWQrK2tvT1VvbDUvWFlLcnVEaXBSN0hicFRibXI3L2s3K0diYjJTN2tCREpndFdzQ1RFeDVUdDJVWlZneG5rZDNVc3BWWkpNQVB6Q2ZOd01kVnBzaFgyaVM2aDRyVFNrdjBQR0lSODM0MThpUHgzeU1nQ2lUTk9NZHZ0RXIvT1pWUEoxTGpjRGpITFhEQXdZSUYyeGJEYnBObFN2bnF4djFFaHVvcDB2OSs1RFgzOE5kZXJJKzZnbzF3c2srMUowSGNDOTkwb214T0dRNC9YcUpjWHdUaHMzU3VEaTN1NEdEYVMyNHROUHBYRC9WTGkzLzJ4bzNOanorcGdtZlA2NTYvT05HNHQvWGxSZ29PZHIrL2JpMnpoL0grN216cFZCQTlhdmwxZVRKdEpkcnFSMmVuc2RQZXE1M1hYWFFiOStzdjdBQWFuam1UUUpMcmxFQXBTaFEyVXdnb0VENGVXWEpWdVRsMWZ1eTFYWmFKQ2lsQ3JKSmdDaXpzTElLdXJzQzZ2bmZMZmJoNjBvRHluZWR1aHdvR2VNdlRBdURYSmJxOWY1VFBOK25jK09XMitWSitJV0MzVHU3S3I5MkxaTnVoUTVYKzVQK04yN01xMVo0M3FCalBibHZtN3JWbGwvMldWUy93SFFzS0YwSzNKMjZRTHBpdFduU1BJb0tFaTZGbjMybVR6ZEIra09WcDZIOE83dC82YzRzdzNneW5xNDI3cFZYcm01c3Z6bm41NHZaMERpM083a1NjbVNGTlduajJSUzNGLzkrbmx2MDdadDNsOUY2MUZhdEpEQUpDbEpqdlgyMjFLUGN2MzFrc241NkNObzFVb0dPdmp0Ti9uY3orOVVyMUNsb2QyOWxGSWxlUjlvUzZkSjhNdG9TTnNGZWFVTTE2Z3FCMXVJQkNpWHZPNWNNOGVIcmZuWFNFcXpZN1VhUkFicnM3M3l5c3d4c1pzbVlZRjZ6U3JzMGt0ZDc5dTJoV1hMNUgxOHZOU01PRDMzWFBHbjc4NTkzTzNiVjN4ZFhwNDhxYi91T2hsQnJHMWJxVDhKRElURVJOa21OZFg3eUZWNWVWS3o0aXhHUDM1YzNtZGtsSDVlMWF2TGFGOVFmRlN4czJIblRsYzNxTUJBZU9zdHlSN1ZydTNhcGtrVHozMktMaGRkLzhFSHJvRUUwdEpjbzZibDVoYmY5OFlidlIrcnRFelN0bTB5YUVLTkd0S3RhK2hReWFqVnJTdWplcjMybW1UYVB2MjArTDUxNjBwdHpPblF3bm1sVkNYMkhqQ0lhdTI2Y2QyZnZtNkxPajJyZ1BGbGJsVkZaT2Vack4rZlcyeDkrd1lCUERUN0JFMXErbkhMWldlbmUrS1ZMeDZoYnF5TkwrNkw5MWlmbTIvaWIvUCtiL2ljMVJuTVdwN09lWEUySnR6a3ZWLzRHOStsbHJzTlVhRVdoblVLTFgramZXellsR1BzTzU3UDcrTnJscmpOeXd0UzJKOWtaOUxOTVZnc2NzMWExZk9uUVRVL09qNTVpTHF4TnQ0Y0VjT1dRM2wwYmhSWXVOL3ZlM0tvRVdrakljcEtVcHFkTlh0eWlRNngwSzVCeWFNcUgwcTJNM3BhSXZkZEZVRzNwa0ZzUDV6SGp4dXp2RzU3VjQvdzB6L3hjanFsd3ZtVks2Vk81TmRmWlNqaHBrMWRuOWxLdVpYcjIxZHFSa3FibHlNZ0FNNDd6L3RuUjQ1QXg0NnVJR1hUSmlubUx1cVBQNlI3VVhxNlpGOVdyNVpBb0hidDBvZmpOWXpTMjM4bXBhUklBSmFiSzNVdkVSRncrKzJ5YnZGaVZ6dno4K0dycjJSRXNydzh1ZDdkdWttd2tKN3VHc1hycXFza1FHalkwUFVkWDN3aDJTNlFBQStra0QwNTJWV3ZjNnJlZng5ZWZSV21UcFVSdTlMU1pQM2t5Vkk4RDFMYkFwSWwycmhSQXErZ0lNK3VmRldRQmlsS0thOE13OGd6VGJNM01BNjRBYmlBZjZKYmc2cW9iS1NMMXh4Z3ZHRVl4ZS9xcTZnaktYYnVldjk0c2ZWZmpZdG44YVlzR3RidzNxMmg5V01IdmE3MzVzN3U0WXk4UEl5TUhKTlp5OU04UGt2SmRQRE9ZbGRRY2NNbG9ZeDRPNUh4ZzZOcFVsTnVxblB6aTk5dy9wMlVYNndOemh2M0Q1ZW1GZHUrSkhWamJmOVlrREpnd2xIMkhTL2Y2RjlqZTBWd1U1ZFEzdmcrbGVOcHJ0R2tuTytmbkp2c3NmM1RBK1hHeVRSaDhhWnNBdndNZnR1WmpkVnFNT0hiazBTR1dKaDVWelZ5ODAxeTgwMCtYSnJPZ2o4eStYSmNQSkhCRnBac3p1TEIyU2NJRDdMdzdxaFlEaVRaZWV6VEV5UkVXWmx5UzJ6aDkvamJET0lqck94TnpHZmc2Njdzd2tPenl4NDQ0SjhJVWs1Smh3NHkxNGxoeU5OeHExWFdIejBxSTBxVlpOa3k2UWJrN1NtN2szUDRZVytlZlZZSzUzLzVSYlpadjE2Q2xOV3I1Y2E0VlN2WmJzVUsrVGxzbUJUVk4yc212K0FISC9UTVVoUjErRERjZEZxRG80bk5tMlVpeVc3ZDVEdExzbjI3RElHOFlZTk10amgyckZ6REdUTWs4THY4Y3VteVZhZU8xT0Q4OXBzRVp5dFhTZ2JES2NqdG44Q1VGT2xTOS9YWHJ1RitvNk5kUXp2WHJTcy9uZk8vZU9PYzVITFhMcW50S2NvMDVkbzZIQkpJZHVva2JhcGJWNHJuRXhObG14ZGZsTzJQSEpIZjB4TlB5Tyt0SWlwQjRid0dLVXFwRWhtR2tRZThXUENxMG1vODlGZTVLak1Qdjl5OFVrOThxT0M5MFhGc081eEhiSmlGaDJhZjRLcy9aSXlIdDM1TTVhMGZYVUZFL3pZaFBIRnRKRGRjSWpmMjg5ZG0wS3lPUC9XclNUQ3pkR3MyT1hrbVBab0ZjZUJFUHN1MlpoTVdKRTlCMDdNZFRQM0pNNEE0bWVtNWJ1dWhQTEx6VFB3Sy9pVmQ5SEIxSENhODhuVUt2KzNNNFlQYjQ0Z0l0dUF3WWN6MEpGSXk3VXdhSGt0VWlHZjNKMmVHWnZ2aFBJYS9uVWlydXY0OFA4UlZpeDBhWU5EK3Y3NHBlSzhiNjdwTmNBWXQ3dXNBSWdxNndDM1psT1Uxc1BtNjRQZmo1QXhTMXU3SktReGs3cG1leEVOOUkvbmZzQmpHemt4aXhUYXA5OGgzd0tLL01ubjk1aGdpZ3kyczJKN05ZNThsWTVyeSt4Zzg4VmpoY1E4bDIrbi9QMWN3MHFDYUg1K05xVmE0ZkhXcllPckYyYmo4d2lER3pFaGl5aTB4MUl5MnNXcG5EbmQ5Y0p3M2hzZHdTVU5YdHVac08rVVo1L1B6NWNsKzQ4YXVrYmthTlhMVmt6Z2NjcE45MEV0UXZtU0paRlNLOHZhazNaazFBUmxOekRTbDI5YU9IVklMRXhFaE4vRDMzT09xc1ZpNlZHN2dMNzVZNWhuWnVsV3lPRU9HU00xTFpxYjNybC9POW1kbnkvNkdBVk9tU0MxRlJvWk10bGphZmZMTW1YS0QvbWNKMmY2VUZCbXErWC8vays5bzFFaXlKTTQ2alRsenBDdmRtalV5bE8rb1VUS3kyQjkvU1BDMFo0OXMxN09uakRUbUhPNFpKR2g0N3ozbzBVTkcyV3JjV1BaMXp2ZmlISW50M1hlbGdCM2d2Ly8xYkYrN2RoSkFOVy91UFpnN2NVSitINEdCMEw2OWpJajI5dHN5YXR1K2ZUSnltOE5SOHZXcDRqUklVVW9wVmFWRUJsdDRlVUVLYzhkSzE2dTVxek5vRU85SHh3dGNYWDFtcjBndnZMZDVvRThFV3cvbE1mLzNERmJ0ek1FdzRLR3JJMW15T1l2VUxBY1A5SW5nNVFVcEFGemFPSkJWdTNMNGMyOE9vNjl3ZFIyYitsTWFFY0VXcnU4UWdzT0VuemRuczN4Yk5nUGFoYkI0WXhZSGt1eU0reWpKbzUwREpoU3ZEUmprOWtUZnZSdlVuc1I4N3AyUlJHNit5YXBkT1hRYmY5ajEzU01yK0VTMEFwemQyeHdtdEgzOG9OY3ViMFU1ejh1WmpTbTY3UFRKaW5SQ0F5MjhmM3NzL2xhRHFCQUxNNWFsMDZ0RkVQdVRaTHYwYkFkZG13U3lZbnMyOFJGV3hzeE1LdmM5bVROQXFSTnI0K083cXpIODdVUnNWdmh5clFSTk5hTnRIaG11ZTZiTDcyLzBGV0hjM3EyU1pWSk1VMm8rSEE1NXNoOWVwSDN2dmd0MzNTV0JUR1JrOGYzTE83UDVqQm11K2dybmsvaHAwMlJZNHRCUUdiSHEwa3VsdTlURWlmSlVmOWt5Q1ZMYXRvVkhIcEViOWVIRFpjTEoycldsYTlTMzM3cHFJNXp6aURoOS9MRWNENlRHWnNJRTF3enFwaW16MlpkazFTb0p6RnEwOFA2NXhTSWpqbVZueTd3czc3L3ZHWmhWcnk2WmxKdHVrdTBpSXlWZ2FOSENlNDJNK3dTWUlCbU4wYU1sNkZtMVNtcEdmdnBKZmovOSswczNyOUJRcVZOeFRrYnAzclh1cFpjays3RjBxZmZoa1AzOEpQaDU2aW5wanBhZUxnRm43ZHFTRWFwV3pkVzl6RjFjbk92OTJSbzU3UitnUVlwU1Nxa3E3V1NtZzFzdUMrTlFzcDNidW9ZUkhXcmgwNVVaaGRXZWZ5ZmxzKzF3SHZQdnI4NDdQNld5ZkZzMnNXRlc4dTBVMXBOc1BaekhSYlg5cVJGcFpjNnFESy9kc0lwbVVnRG1ySktudzh1ZVRHRHUySGd5Yzh1K2c3WlpESTg2bHF4Y2s5dmZPMDYrM1NROHlNS2oxMFJ5SXQzT3BPOVNhWE5lQU0zcitKL21sYW00ajFlazgva3ExeFB3UThsMmorQXJPdFRDdEZGeDNuWXQwNXJkT1dUa21JWFprQS92aU9POW40dG5yK2IvTGtIRlhUM0NTWWkwa1pobUp5ZlA1T2NuWE4xd3VqNTdtRG94Tm1iY1Zid3RwZ212Zm5PU3FCQUxkMThaenBRZlVqMGV6cmRyRUVDRGVEK0MvWTFpMzE5cEdJYk1RNUtUSTBYdHdjRlM4MUc5dW54KzJXWFNEY3ZmWCtvc25CbzBrQnZiS1ZNOGF5ZWN1bmYzdlBHKzlGSUpVcXBWZy92dmwzVWpSMHBHWWNRSTF6SGVlVWR1a3BzMWt4cUpuajNseHI1ZlB3bEczbmxIdWpMTm15ZkhkRGlrMjFMRGhxN0pFWnMybFc1U0RSdktlYlJzS1ZrSWgwTXlIZ0VCTXJLWSs4QUE3aHdPQ2R5R0RTdjV1b1dIUzUzRzZ0V1MyZkVtTGs3bWdWbTgyQlhNYmRsUzhqSGR1WStjRlI0dUk2K3RYQ21abUlBQVYzZXU5dTBsNkltSThPemVscERnS3JRdmp5RkQ1UG9GRm1UOE1qTkxEK0lxUWd2bmxWSktxWXI1NFBZNEZxekxaUEhHTEFhMEN5YlFYLzVOZGQ2SS91L2JreXpkbWsyRGVEL0dYUlhCZmIwakNQUXpTTTF5RUJjbVR5SGZIeDFIV3JZRUdQZjBET2VlbnZLazJ1R0FOWHR5K1BxUFRIN1lrRVZ3Z01GZFBjSVoyRGFrV0MrVWVuRzJjdFcvOUc0UnpIT0RYVTl6Zy93Tm5oNFVSWEtHZytlK1RPSFJUNlJtb2tha2xjRWRRamlXNnJ2dUhNa1pEby9zUjU3ZDlGak96ck1XMjhkWmcxSzBKc1c5WGdYZ2lxWkJiRHVjeDY2amVZenRIVUZDcEJ5cmFMYkdQUU16OGVZWTdwK1Z4TDdqK1hSOTlyREg4ZlluZWE1elpuQ3k4MHhxUlZ2SnlIRXdZMWs2UjA1S29iNVR5N3IrVFAwcHpTTno5azg0cGNKNWtQa3cvTjBDMWdNSFhPOGJOblIxVFhMblBnR2pOMFZyVWVyVmMwMEk2V1FZTWdsaFVlNjFGdTd6ZjdqUGRPNjg2WC9ycmRLLys2Ky9QRDhyVDVCZ3NjaG9ZMldKank4NVFISFhyWnZydmJlWjZNdXJRd2Q1dVl1T0xuNWRUMGRRa2JMUTRHQlhQY3Eva0FZcFNpbWxxclI2Y1RhKy9UT1RBVzFDR1BabUl1UDZTSGNTWnd6eDFNQW9wdjZVeG1lcjBubG1Yakx6N29zbk1kVk9icjVKalNqWFA0UE9vWEozSHMxanhmWWMxdS9QNGZmZHVZWEJDOERKVEpNWDVxZnd3bnpwSHVhdCs1Ty96U0EwMFB2RHh4UHB4UU9PN0R5VGNSK2RJQ25OVG5TSWhkdTdoWk9iYjdKa2N4WmpaaVJ4UmROL2ZyeUtuSHdUUDZzRVpIZjFDR2ZqMzdrTWZ6dVI3aGNGOGRJTlVpL1Q5dkdEWGtjMksxcURVblRaNlpyV0lieXpPQldMWWRDeXJqOUJBWEw5OXgwdlB0Q0FVNzA0MSs5cnBsdlc1S1lwaWRTSXRQTHlVRmN0ejk3RWZPckYyUWdKTUJoeFdSaXZmSDJTRmR1enNWamdteit6aUFrdEhtQlZhdjYreTZpcGM1QVd6aXVsbEZLbnh1NHdQYnBoVC9zNWpYdzc5R3NkekthRHVTejRJeE9IS1ErcHR4L080Nk1WTXI5UHcrcCttQ2FNbjU5U0dDd2NTYkVYRzMycXcva0JURngwc25ENW9iNWUrdmhEWVIxTFVkMmFCbmxrU3R4NXUva085RE9ZUENLVzMvZms4TnlYS2J5ek9KWFlNQ3QxWW16YzNpMmNMbzBDK1dtVDk2Rnl6d2FIQ1NrWkRvOUFhMWxCSVh1VG10Szl4ZTZRN1FMY2dwVDdyNHJnaWMrVGVmWEdhQzZxNVUvblp3NVJPOW9WeEQwN0w0V2pKMTNabEpIdnVncTBiNXFTeUh1akplaUlEclV3OG5KWHpjVzBKYWxlZzd1YnBpUjZMQjlPc1JkYnQvclptbXc5bE12TmJ5VVNIMkhscFJ1aXljNDFlZTNiazV4WEVQRGtGalRKei9yUDNvK2RjdUg4dVNBelU5S1hvVlZucUcxMTltaVFvcFJTcWtvSUNURG8xalNJdjAvWXNWa01NbkljWEgxeE1KLzlsa0Z1dnNuZ1NjYzh0cmRhREk2ZXRCZDdrci90Y0Y3aCt3TW44amx3d25ORXFrZjZSbkxmVlE0K1habk9vV1E3d2Y2bmR2TzZjSDBtQzlkN3p4NlVaTSt4UEpadXplYjZEaUZZTEFVOWdFdzRQOTZQb0ZQOC9vcmFmVXhHTFR1L3VnUWtTV2wyUHZzdEE4T0E3aGRKVmljalI0S0dRTGUyeFlWWlNjOXg4TVRueWR6Y0pSU0hBNXJWZGozOWYrSmF6MkR2d3p2aW1QeDlLdXYzNWZMdXFGZ2FWSFAxNzdlV012L2pwVTBDT1pwaUw3VzQzYzltVUROS01pVk5hL25UczNrUTMvMlZ4Y01mUzFlNjJEQXJ0M1VONDYwZlV6bWFJbEZLMFZIWHFvVCsvYVVXWmZMazhtMi9aWXVyMFB1bm4wcmU3dkhIcFp2VVBmZWNtWGFXWk5jdUdZMnNjMmZwdnRXd29TeVhOM2F6MjZYbVplZE9HZkhLZXByWnNiRmo1WHdmZmZUMDlnZTVWanQyU0EyTTFTcWpjSFhwSXJVM2dZRlNaL1BkZC9ENzd6SWJ2ZE12djBnQmZyMTZVa1MvWkluVUJMbDNQeXRMZHJiMzlSWkxsYzdBYVpDaWxGS3FTb2dMbCs0OEQ4NCtRVzYreVZOemszbHZkQndYVlBjakpjTkJ6U2dyWVVFV3BpMUpZOGVSUEt3VzZOSTQwR01VcmJSc0IrTy9UT0dIRFpLWmFKVGd4L1VkUXVuZElzaWo2OUt3VHFGOHNWb0t4cDhxa21rcHllVHZVeGwvZlRRLy9KWEpvUlE3RC9TSjRQYjNqdE91ZmdEMzlvb2dOOThrS3NUQzlHWHBuTWh3RU8xMlUydzN3ZDhLNi9mbnN2OTRQcWxaRWdUOHNER0xieDZzWHVGcmR5b1dycGRyYzFFdGYxS3pISXlkZVlMVUxBZjlXZ2RUSzFwdUczWWZrOERPZlRiNVJnbCszTmt0bkRkL1NPV1ZyeVVUMWJ0RmNJbmYwNnkyUHhGQkZneEQ2bStjMmJFVDZZN0M3blRlck51Ynk4YS9jL2wrUThuWnBhTEREemVzN3NkM2YyWHh4TFdSZlB0bkZvZVM4NlVXL2VKZ0RoU01KUGJ6bG15Nk5BNmtVWTBxZEZNM2Y3NFVZM3U3U1gzbUdaZzFDNDY1QmU5WldiQjh1YndmTThhejhMdGFOWmx3TUNkSFpvSHYxczBWcEN4ZkxqZmMzbFFrR1RSbGlnd1AvTlpiY01jZFpXOC9jbVR4ZGJ0M3l6a09IZXFhUUJFa01MamdBdS8xTU01aG01MG1UcFFnd2hta1BQNDRqQy9uUExpbUthKzVjNlZtNUljZlpJTEtjZU5raExRMWErU2E1dVRJYUY0ZmZpakJUR3lzMU84TUhDZzFLNy84SWtIYjBLRVNzTGdYMUFjRXlJaGVIMzVZZk5TeDRjTmgrblR2YlhNZm92cFVhZUc4VWtvcFZYNWYvNUhKVDV1eXVQK3FDS2I4a01wOU01TjQ2OVpZL0cwR0RvYzhPS3dYWitQNlNjZndLd2c2VHFRNytPdnZYRlpzejJiUitrd3lja3hhbnhkQXd4cCt6Ritid1ROZkpETngwVW11YXgvQzlSMURQWUlIS0hrSTROSFRYQk5MbmtoM01ITjVPdGQzQ0dIdjhYejJKdWJUSU42UFIvcEdFaFZxNFp0MW1jeGVrYzUvZW9UejVkb01EaVhuRjA0OG1Kemg0UGM5T2NTR1c0a050OUt5cmo4cEdRNTJIY3NqSTl2a2RiZXVaLytFTDlkSWNCWWZZZVdHeWNjNGttS25RYndmRC9TSjVLNzNqM01veGM2eFZNaysxSy9tdW8zSXM1czByT0ZIZUpDbE1NaDZabDR5UFM0S29tVTlmK3JFMm9nTHMrSnZNd2owazkrTjNXR1NiemNaTU9Fb00rK1NvTUs5enNkaFFwK1hqeFIrbjd1cEkyTzlUdUJadEtDK05KZGNFTWd6RzVJSkQ3SVVqdm8yck5NL2MwOTJ5b1h6SlRsNVV1YnJLR3JzV0NuVzlqYTBMVWdodnJ0R2pXU2txeVZMcE12Vm9VTXk1d25JQ0ZxTkdybTJ6Y2lRd3YzU0ptb3NTMjZ1cTdDL1I0L3k3ZVB0UEozY2kvZEJodXdkTzliNytZOGJKeGtQZDN2MlNNSDgxcTF5SGR6UEYrUTRGa3Z4WVloQnJ0bmhncis3M3IxbCtPVXZ2NVNDL1lVTFpYMWVuZ3kzdkdDQkJDaUxGc0dOTjhydlB5bkpOYThLeUFocDd0L2puSEN6UlF0cGUyQ2d0SGYyYkJrMmVkdzQxelhJekhRTkkxM05GYWhYUlJxa0tLV1VxaEsrWHBmSlUxOGswN3RGTURkMkNpVXF4TUlUbnllemNrY09uUnNGY3Vrek11TzdvK0NlNy94NEc5bDVKa1BmUEVaaXdVMXVmSVNWZTNxR01iQ3RkS3U2dlZzWWMxZG44Tkh5ZEtZdFNlT2JkWmw4ZVg4OE5yZjZCUGRncENTN2orVVI3Ry9RczNrUWgxUHM3RTNNOTVqckJPU0dmc1NsWWZ4OUloK0hRd3JtQVZLekhNeGFubDdpc1V2NzdHeTRvM3M0eTdabGMvbUZnY3hjbGtiTHV2NjhlbU1NSVFHR1RINjRLd2VyUmJwUkRlc3N0UU1URnA1a3pxcU13bk5xWGtleU1Ic1Q4NW4xYXpxemZuVWR2K01GZ1V3ZUVZTnB3dWFEZVRoTTZYNFZFdUFaSE14Yms4RUxYNlZnZDNobWJKeks4M3NwNnRsNWtxR0pDYk55MjlSRS90eVhTMEtVbGNrall0bCtPSStudjBqbTJYa3B6QjlYK2x3d2xVcHBUOHREUWx6emE1UW1ORlMyKys0NzErejBtemJKeTJxVm0yN25kMnpaSXQzTUVoSks3ekpXbG84L2hxTUZ3MWtYSFVhM2FMMzJDeS9JSEN6T2dHN3BVcmoxVnNsTURCd282OUxUWmE2V0lVTWtFMksxeXJ3eERSckFkZGZKT2RhdkwxbW5nd2VMQnkrNXVhNTFZOGE0NW01eGIxTlltUGRyUFdtU1pMUisvVld5SG5GeE1vbmswS0d1Q1NCUG5vUnJycEhncEhadEdWTGFYano0OXNvNUVscGNISHp5aVdTNE5tK1dvWnNmZjF5T3VYYXRuRU5ZbUp3M3lPL29kR25odkZKS0tWVStyZW9GY0ZualFQNDdRR29icm1vWlRGaWdoUzZOWmM2QXpvMEMyWDBzanlCL0N5M3ErSE5sczJDc0ZoalRLNXgxZTNQcDJpU1FEdWNIZWhUZGh3VmFHSEZwR0VNNmhqSm5WUVkxbzYyRkFjcUFkaUVrcHp1NHFxWDMwYlcrL1RPTHFGQTVXSnY2QVh6N1VIV0MvQTNHRDQ3aTErMUJuTXdzS0N6QklDTFlvSDNCZC8vMzJxakNlN0I3cmd3bkl0akN0VzFEU2ozM21jdlNDMmQyUDlzR3RRdmh5bVpCUkFSYm1INW5OYXBIdUxwaVBkWS9ra2Y3UlJhYlAyNWd1eERtck1yZ290citYTmN1aEt0YUJXTUFtdy9tc21wbkR0c081L0gzaVh4U01oeUZRLzBhaG5USHk4MDNlYVJmSklGK0J0WENyY1NHU1YzQnhlY0ZFQjloeGM5cU1LQ2Q2L3JVaXJhUmxXUHl5RFVSMUkwcGZodHo1L3RKMUk3MXJFM28xQ2lReUJBTC9kdUVzUE5vSHNrWkRxSkRMYXpZbHNPZzlpRUUrUnZVamJWUk84YjJqODE5ZDFxRjg5N3VHYmR0ODF6Zm9JSFVhSUIwMGVyU1JUSUtwUms1VXJwK3ZmS0s3UC84ODNMYzIyNlRHZEhkajkrbGk5d01yMTU5K25OMFpHWEpCSVVnWFp1Yzg0bnMyaVUzMkVXekdERXhuc3ZSMFJMZzNIcXJUTDU0d1FYdzVKTVNRQnc5NnFwTldieFl0bG0xU2dLYXZYdWxIdVRqajJVQ1RHZjNNTU9vV05lb0pVdGtPR1JuTm1UbHl1TGR4WktTWE1NUVAvZWNuUGVoUTNJdGt0MjZsRVpGeWZtc1hsMzhleElTcEtiby8vNVBBcmFGQzExWkdmZmhwaWRPbEo4MzNsajZQREtWbkU4akpLV1UrcWZVZU9pdmN0ME1ISDY1dWY1LzhSOWttbVlPNE0vM2c4Q1I2K3ZtL0R0MG13MStvUUN4aG1Fa3dUOXpuWFB6VGE5REVwY216MjcrNDZOcW5URmVydk9wT3EwZ0pUSlNnZ2R2WG52Tk0wZzVsUWZoQVFHU1plamVIZGF2aDhSRUtTYS80QUtwc1RoeVJMYmJ2bDBDR3VmTTZhZHpZejluam1RM09uZUduMzkyQlJXMWFwVmRPSC9ubmRKMWF1VksrZTZCQXlVTE5IT203RGRzbUxUdndndGxRc3FycjVhdVhhTkdTV0R5M0hOUzd4RVVCTjkrSzlmSVBVaFpzTUExNDcyNzBycDdkZXdJNjlaSjV1bVZWeVNiVTZORzhjQ25jV001am1uSyt2NzlTKzZPNTg1NVBlNitXeWJ6ZE5lNXN4VGVmL1NSWkZ6Ky9odDY5Wkp6dXZGR3FVczZUWnBKVVVvcGRTN2JEbHhFY0ExSTMrZnJ0bFI5dG1EbmpmUEpJamZPWi8wNm4ycUFBdi84c0w5blRNblgrZXlMaVlGWFgvWCsyV3V2ZVM2YnB0eTBidDBxWGFFaUl6MXZsSXZLelpXYi8xNjlaSnRqeDJEd1lDbndQbmpRYzd2eTNGeVhwRzlmYU5jT0JnMlNlZ3NuWi9ldm9wTXB1dC9vZi9DQkZLRTdmZjY1NTdZelpzalBidDBrU0prMFNUSXE3NzRyNjIrNFFZNDNheFpNbUNEYnVEdDVzdVJ6Y3ppOGYvYnV1NUlac2xna2FIQU9vVncweStYTy9SelhySEc5Yjl0V2dvNDVjMXpydG02VjdTKzdUSmJmZkZOR1Fnc0w4K3pTOWVjbXZza0FBQ0FBU1VSQlZOcHJVa1JmM201a3BkSENlYVdVVXVlNFdjQ0xOTHdKTmt5Qy9Bd3d6OEEvc09jYXd3TFdJR2h3blhQTndpSmI2SFUrRThxK3p1VjIyb1h6dTNhZFdvYmswMDhsTTdCa0NYVHQ2bHBmdEF1WXN3YkRicGZ1VVU4K0tjdFhYaWsxS1U2QmdkSlY2WFM3Um9Ga2JaWXRrNERDMjAxL1NVRkNYcDRFU00yYUZaK2x2aVQxNjB0aCtmangwTHExTEUrYUJOOS9ENDg5SmdHWnUySER2SGVSTWd5cE8wbnhNdktjKysramJWczVONUJNMU9PUHV6NTc3amxYSU9hdWJWdlA1WDM3aXEvTHk1UHMwM1hYU1pEU3RxMEVLWUdCa3ZVQzZYSVdVbnJYMGFwRWd4U2xsRksrTkFFWVNyVjJ6ZWwyK3QwU2xJZkR3TjFGMXVsMVB2TzhYZWV6Ni83N3l3NVFnb3JVVVAzeWkveHMxY3B6dmJOdXdXblFJTWtDTEZnZ0JkNmZmaXBQNll2ZXhKOHAvdjVTQytNK3JIQlozYjEyN0pEUFRuWFVxZzBiNU9lZmYwcUJlWnMyMGkxcjRVTHBsbFZSSzFkS25jaXZ2OHIxZHM4TzJVcTUxZTdiRjFxMmROWG5lQk1RNE9wYVY5U1JJOUxWekJta2JOb2sxL0JNcUFTRjgxVnc1aUtsbEZML0ZvWmg1QUp0Z1duQUlVQUxVMDVQUHBBSWZBbGNXTFFMa2w3bk02YlU2M3dxRERCT0tZdXlkcTEwdTdyOGNzbGsvUG1uek92UnViT015dlhmLzhxVDlMZmVndU1GSTU4ZE95WVpBNEN2dnZJOG5uTitEK2VyYzJkWjc1eUFFS1NnZSs3Y1V6KzV6WnZoOWRkZHdjR1o4dlhYOHJOTm0vTHY4ODQ3Y3U2MWEwdVc2TGJiSkN0eDg4MVNRQjhWVmZZeG5IUE5GQjB4d3FsREJ5bm1Od3pwcXVXc3NUbDZWR3BvbksraVdaUmx5eVFZYk5LazVGZmZ2aVczNjlsbjVUejY5cFhoaWJkdWhiUTBLYnAvK09IUzk2MENOSk9pbEZMS3B3cHVvRWY1dWgzL2RucWRxN2pubnBPNU1XclZrdTVZaXhmTFRYYUxGbEl3L2Vtbk1yclV1Ky9LVS8ycFUrVUpmVzZ1UEkyLysyNFpPU3ZYUzN4cW1uTGpucFFreGRacjE4TEZGOHVUK1J0dWtDNU93NGZMM0NnNU9hN1J1RW95Y3lhOCtLSUVVaVVwV25jQ0pkZWt4TVZKc2J1emFQemFhMHYvZnFjdnY1VHpEZ3VURE1kdHQwbTN0emx6SkZzVUdDamQ1NkI0aG1yclZwbS9KU2pJRmFUVXFWUHlkK1hueXpWczNOZzFNcGQ3NGJ6RElmdTcxL1k0TFZraUdaV2l2QVZRenF3SnlPL2JOR1hlbWgwN3BCWW1Ja0t5Sy9mY0EvMzZsZHhlcFpSU2xVT05oLzR5eS9QeWRUdVZVdWNPczd4V3JaSjh4NkJCc3J4amh5eGZjWVZwT2h5bVdhdVdhWTRhWlpycDZhWVpIVzJhVnF0cGZ2ZWRiTk9va1dtdVhDbnIzWE1uaGlIYldTeXVkUk1ueXMrdVhVMHpMYzAwdi83YU5LKzZ5alEzYlBEY2Q4eVkwdHQ3K2VXbVdhZE82ZHNVeitXVS9JcVBsL014RE5OczM3N2NsODJjT2xYT2I4NGNXZDZ3d1RSbnpKRDNmZnA0ZmtlM2JwNzdPaHltR1JucCtyeDJiZFA4L252djMrTndtR2JObXE3cmZlaVE2NzJ6SFRhYnJJdU1kTzNYdm4zWjU5NjBxV3Y3NmRQbEdyai9EcVpPbGVYUVVMbEdXVm1tT1hxMHJHdlh6alR0OXZKZkwzY0YzKy9ML3o0MGs2S1VVa29wOVE4N3BjTDUxcTFoMmpUcGlnVXlQOG42OVRMTXJtRkl0NnBJbVQrSVR6NlJiRXVUSmpLbnhuLytJM09KYk44dUdZUWRPNlJMVUhhMlBQbTMyK1VwZjB3TTNIdXYxRDljZFpWMFdlclRSMTZtQ2JmZkx0OTEzbm55bEw0a0RvZGtZc3FhbitOMEpxVDUvSE9vV2JQODI5OXlpNXpYZ0FHeWZORkZycmxNcnJoQ3JxSE5KcE1pRnAzWHhEQWtnMklZY2kxS0s4OHdEQm5xT0NkSHNqM0J3ZExPNnRYbDg4c3VrOStKdjc5Y1I2Y0dEV1FTeWlsVFpMU3VvcnAzOXh6eStOSkxaVGI1YXRWY281S05IQ2tadGhFalhNZDQ1eDNwRXRlc1djbGQxS3FBS2pyMm4xSktuUnFkSjBVcFZaa1VQcVgrcDJhUFZHZFhicTRFSWY4aVdqaXZsRkpLS1hXT09lWENlVlc1L2NzQ2xNcEFneFNsbEZKS0tWVXhEb2Z2dmpzMTlld2RPejBkbGkrWDduTHFINlZCaWxKS0thVlVaZmY5OS9EamoxTDM4T2VmbmkvM0dkaEhqSUJ2dm5FdGI5b2s5UmViTjd2V1pXVEFKWmZJaEk1Rmc0dFhYNVhScGtCR0VDdHBkbnQzU1VsUy96Qjl1dWY2ZHUxY3RUSm53NUVqVW9kUnZUcWNPRkg4OCt4c21RL2x3QUhQOVZsWk1vclo1WmRMWFU1cDVzNlZXcUNpTTlPZkRiTm5TNTNSNTUrWHZlM1BQOFBKazY3OXBrMDdzMjBwbUhIK3pCNzAxR2podkZKS0taOHlUZE1mZUJub0J5UUFaWXh2cXJ6SVErYnYrQW00MnpDTWswVTMwT3Q4UnBSNW5jdnJsQXJuOC9KZzFDZ1p2dmIrKytYRzI5MldMVklVZitlZEVpZzBiaXdGN3lBVEZpNWRLaE16T24zMm1VeEFHQjd1V1ZpOVlJSE1UdCt4b3hUUGYvMjFESGVjblMzRDI5NTNYNUdUS0JpNmVPaFFDWUlXTEpBNVhKdzMyVHQyeUkzMDNXNXpYazZlWE81cjVPSGd3ZUxuN1Z5ZmxTVkRKRGRvNEZyZnBJa1VuVC84c013dnMzU3A1M2YvOG92c08zYXNxemo5d2d0bFNPZkxMbk50NXh4KytMZmZ2QStiRERMTThPT1BGeSsrTDRscFFtWW12UHl5NS9wTm0rUjMrZlRUOHI0bzU2U1BxYWxTcU4rOE9heFlJWDhUUjQ5NlRveXBsRktxYXRBaGlDc24welQ5VGROY2ZYcGpaS29TN0ROTk0xcXY4MWxYN0RxZjB0KytjNGpaOHRxd3dUUWJOREROcDUrVy9kYXNrUmVZNXBZdG5qOWZlRUgyY1g2SHpTYkQ0VHFIeEczWjBqV3NidnYyOHJyeVN0TWNQcnprb1hBblRKQ2ZBd2FZWnVQR3JyYi81eit1NFc0ek0wM3pqVGRLSDFMM2RLMWJkMnJERnZmczZkbStqejh1ZTUvaHcwM3o3NzlQN1h1YzUvVDY2NjVyN0h5QkRJRmNkTDFwbW1aaTR1bDlqMm1hNW11dnlmTHJyOHR5Zkx6bjUrKzhJMzh2RlZUeC84TlhqSTVpbzVRNkoram9YcFdUYVpvUEFLOXcvQS9ZTUFseVU4SE05M1d6cWg3RENuNmgwT0I2cUhzMXdDekRNRzV5ZnF6WCtRd3A0enFmcWxPNkVkeTFTeVlEM0xWTHNnVGJ0MFBidHBLcDJMSkYxamwvdnZBQ1BQS0lhL2pjeUVpWmtORnVoL256WlNMRG91TGpwZnVVWWNEQWdaTDltRGhSSmtRMFRabEIvcjc3SkR2eSt1c3kxSzVwU2paZzlteVlNVU82WGdVR3VvN1p1REZzMjNabVJqRDc4MDlvMVVyZXV4L3Y2RkhKQ3ZYdkw4dUhEMHNSZTB5TUxLZWx3VjkvUWFkT011SGlkOTlKRm1MWU1QamdBOG11aElUSXpPMStmcDZacFR2dmhMZmZsc2t4blZtU1ljTWtLMVUwQytLTlljamtpaWtwSlcvejIyL1N2VzdiTnNtQ21hWjAyWnMrWFg3WDgrYkprTS9Pd3Z6MGRCbUNPaTFOTWtHUmtmL2YzcDNIUjFXZGp4Ly8zRm1TVFBaQUNKc1lsaFpFaFlBc2FrVUJjUUVWS2RTaXJlQlNjVitRb21pMWJqKzFLdndLS2dwVnRJU0NpQlFsdUtIaUVoQVFXUVMweWlZU1ZBZ2hDMWttazluUDk0K1R5V1NTeVFZSkNlRjV2MTU1WmViT25ac3pKMUhPYzUvem5LT251K1hrNlBlKytxcGU1amd1VGwrelk4ZDZkVy80NXN2cVhrSUlJVTVlZW9DM2F3RzRDbVRnZkxTVUQ5eEZzR2R4NE1qbFZjNlFmbTRNZGZkejAvamYvL1EwcElrVDlUUWgwQUZIVVQxbW0vM21ONUNYcDcrRG52NEVlcmY2d0QzNm1CZzlRQTk0KzIxZHI1R1JVZjE2di8xdGNPZDMwSVA3anovV0EvcWhRL1hBUFBDMWE1YytwL0t4eWxPL2p0Wnp6OEdvVWZyeFgvK3FkNkRmdDA4Ly84Yy85RDRpbjMybXA1N0Z4OE9RSWZxMVhidjB0TENCQS9WZUloczN3clJwZW5wYVpHUm9nTEpsQzh5YnAzZWN2K2VlNFBFMzNvQjMzejMyeitEMzYzcWZvVU4xTUhqb1VQVnpaczZFKys3VDlUNlptZnJZRTAvb2dLUkxsK3IxUGpObndtMjM2Yy94d2d2SEZLQzBCRktUSW9RUW9qbjFBcUQwWURNM281WHcyc0ZUQ3RhWUpLVlVHOE13QXRYRTBzK05xZVorYmhvOWV1aWc0YTIzZExCeUxENytXQS95VTFPRHgzeSswQ0RseGh2aDBVZmhzY2QwaHFTeWUrN1JtWXRObS9UekRoMTByY1Q2OVhEbGxhR2JGUVo0dmNHc1RtQkR5bU94ZHk5ODlCR3NXNmV6SW9zWDYwQmoyalJZdFVvUDBnY08xUDJXbmEzM01BbDhydng4blkySWo5ZWZPeWxKYjZaNDVJaCtERHBMTVdHQ2ZuM2FOSjFscWsyZ2xpZWNrcEx3dFN3WkdUcmIxYnUzRG5wbXpOQlpGOUNiUVNZa3dPelpPdEI0OUZHNDZpcFl1QkJtemFxNUhWT242dDlqZXJxdUV6b1c1WVh6UmpQT3VwSWdSUWdoUkhQU3hkdCtWeDJuaVhyek9jRWFBMkNyZEZUNnViR0Y3K2Q2YTFEaHZNMm1wLzBzWDY3dnFqLzBVSERnWDlmN2QrMEszUzI5cEVRUFlwY3MwVHZEZCt0V1BVaVpQMTkvaFhQdnZmcjhRSkN5WWdVOCthUisvTzkvQjZkWlZXWVkwS3VYTGpBL1dvRkF3MnJWQmVMejV1bEIvTnk1T3ZqSnlJQ3JyOWFmZCtoUVBjai83RE85dzN5Z0NQMlBmOVNEL3B3Y3ZTQkFWSlJ1LzBzdjZRekp4eC9yWXZRLy96blkxZ2NlcUw3YmZPVStuVGRQWHllUU5hcks3dy8vMm1tbjZmN2FzMGRQN1VwSjBYMzcrT1BCeDA4OG9jLzk0QU93V1BSbnJib2FXMWFXWHEwTm9FMGJIYXhkZUdGRGVqYThoQVFvS3FwbG5sclRreUJGQ0NHRUVBM21WN0Rua0FlTEdYcWtXT3QrZzZpcWtJU0UrcS9QNi9Ib29DSTZXai9QeTlPUEF3UFVta1JFNkVCazN6NDkwRC9qREYyL3NYaXhIdFN2WGF1dlhYa3p3bEdqOURTdStmUDEwc2NRWE9hNGUvZmdlV1ZsOEtjL0JRZk9iZHRXSDlBSEJBYjJreWZybXBhR0N0UjFKQ1RvcFkxUFAxMEhiUysvREdlZnJXczdGaTNTNTR3ZUhmNGF0OTZxVjhaNjlsbTlXdG5TcGJwZTVZVVhkT2FsVHgrZEZYbi8vZUI3YkRZZFlGWCtISUUrQlQzbDZxcXJkT2FscXJwcVVxNjdUcisvcm1sN2dVQjA0MGI5K3dzRWhjdVc2YzlrdCt2bmdhQ3pNUlFXWWhoR1V1TmM3T2hJVFlvUVFvZ1QzdlQzQ3JrclBiOWlyTFJzWXlsN0QrdjlEODU5N0NEWHpENU1mb21QdGJ1Y0llL2Jzcy9Gd1NNK0FQSkxmSHowYlJrYjk5WS8yN0JzWXltL241bkRsSVg1amZOQlRpQmY3WGJ5NTVjT00zZFZTYjNmVTF6bVo4bFhkbDc1ckdHYjc3WEdmallncWRhQzZxcSsrVVlYYTMvNElRd1lvQWVzblR2RGlCRzZwcVFtM2JycHJFRGx3ZXZjdWJxbXdXb043aUVTbUNZRWVsRDk0NC9Cd2ZOVFQrbnNBK2pNd3NDQitySE5wb09GUUwwTDZDbEhhV242YnY3VXFmb0w5RjMrcVZPUC9pNS9vSjFkdXVqdjExNnJnNjVGaS9UeXYrKzhvNWNaaHZBTEF4dzhxSXZubjNwS0wwQ3dkcTBPVU82K1d4ZkNMMTJxKzJEVUtOM0dEaDJDNzkyNU0vZ0Z3VDdkdVZNSEtNZWlzRkFIalpHUnVnMUs2YWxuNDhicDF3TTFSS0RyYVFMWkZhOVhUeGNyTE5TWnBFQzdRQWVCRXlmcXhRWk9ZSkpKRVVJSWNVSlRDajc3M2ttazFXRERqMDdNWm9OWkh4YVJHR05pNFIwcHVMMEt0MWVSdnNiT2U5ODR5SmphbnNSb0UxLzhVTWI5aXd1SXQ1bVlkM015ditiN2VQaXRBam9sbVpselkzTEY5U01zQnUwVDlDRGczTWNPNHZaV24xN3pTNzZYQVE4ZkNEbTI1ZW5PRlkrcnZoWk9hcktGZDZiVU1mZTltZDJabmtkMmVWQlg2TkFSNGJiOUxzYk55cWwyN2p0VDJ2UHVGZ2RGanVEMEZJOVBNZWZUWXBRQ3d6Q3dXVVB2dWs4OFB4YVFmZzVyL1hyOWZjSUVmZWUvVHgvOXgzLy8vY0dCZTMzRngrdnJkZTZzcDMrQkhxRC82MS82OFZkZjZhK0FSeDdSVTZoaVluUVc0cTY3OUYxNzBGT2tKay9XUVEzb1FmU1NKWG9hMHF4WmV2clVQLzhKN2RyVnZqSGtEei9vck0ySUVmcXpWUlVZY0FkcWNxNjlWdGVYWEhxcG5qcmxkT3BwV24zN2hnWk5BUmRkcEQvZnUrL0NIWGZvZ0Ntd01NQ0xMd1lIK0ZGUmVwcllhYWVGTDJhdnI4RCtLcVo2NUFQUzAySGtTQmcvWGdkWUd6Ym9vUERCQi9WS2JRR2RnMy9yV0N6Njc4QmkwWDJSVSttL3dSMDdkUEIyNVpYUXI5L1J0Yit3RUFVSkJoejFYa0RIU29JVUlZUVFKN1ROKzF6a2xlaUI4OTBMOHBrMk9wR1pFOXB5NzhKODFwZG5UcngrK09oYkI4OWYxNWJFYUJQcmR6dDVlT2tSbElJaWg1L3hMeHl1dU43Qkl6NStQelA0RDM2UEZDdExKNmNBOE5FREhmQXJtUEYrSVJ0K2RESC8xbllrUkp2d0s1aThJSjlDaDQ4WHIwOG1LYWI2d0NRMnlzUkZaMFpWT3c2UXNkblJhUDNSbEg3TjkvRnJRZWpLWUVkSy9Sd3A5WWM5UDMxTkNmdnp3cThrRmk2YkVnaFNUb1orVnBCQVlXSDlkMlJmczBabkxzNDZTd2NKTzNmcWFVM1hYS1ByUXh5TzhGTy9xdGFrZ0o2bTFhNmRmcnh1bmY0ZUY2ZDN0SjgwU1U4bG16bFRENW9uVGRLWmhkTlBoM1BPMFhmd2l5djk3cXJXb01URTZLekdyRmw2ZGExQXRxaXUxV3dYTHRRQlVMaTcvMHJwREJMbzJwSEtBZFFISCtqdmJyZnVnNndzSFdEMDY2ZURwVUFRNXZIbytwUXZ2dEN2bFpUb2dHZnZYajNJMzdOSEY4bFhEU3FtVGF1K210ZStmYUhGOElFTXk4NmRjUEhGK3ZjVUNGSk9QYlgyejExUW9IOEgzYnZyNEdURkNuMDg4UHRadWxRdkFOQyt2YTZuQ1dSTlFBZG9FR3p6bmowNkt4UUlhSHYyclAxbjEwWXZJbENJRk00TElZUVFSMmZKZWp1eFVTYitmV3N5RVdhRHBCZ1QvL25TenNnMEd6L242d0d5M2VsbldPOG8xdTkyMGo3QnpPU0YrZFhxVDJzU0NGQXlmM0F5OVkzUTZVYmhNZ2hYUFI4OFZ2a3VmOXRZRTQrTVRjTHRWZHkvdUlBT2lXYitkcVVlb0xha3dYTnRWa3pWR1lpTXphVTh1YnlROGVmRThNRG91Z2ZaNzB4cHo2YWZhcDVHdDNpZHZTS1lPWW42dVpDa3BQb1Z6bnU5T2tnWk5FamZYWC9sRlQzMVovWnNuVVdaTlVzUDRyT3k5UG1CVmFLZ2VrMEs2Sld4QXRPSkFnWU0wTk9FWG45ZFowTlNVL1dnK1BiYjlkUW5uMC9mNVI4NEVMWnZyMzJLMmVEQmVpV3Q1T1JndlVwZzBGMlRyNy9XQS9wd3E1Zmw1T2k2aTg2ZDllZmRzS0htNnhRWDY2L0VSQjIwK1h3NkN6UmpCcHh5aWc3UTR1UDE4eWxUZEwrTUh3OS8rNXZPbkZTdGx6bDRzSHJodTlzZHZoaStWeS9kenNwVDAyYk1DTi9PbjM3U3dkLysvY0Zqdlh2cjMrdUdEVHI0ZXZiWjRHdGR1K29ncUhLUVV2bm5abWVIQmlWdDJ1akE4bWhKNGJ3UVFnaHhiRGI5NUtMVXBTcXlJZW0zdGVQMXpOQTZpU0tIbnhWYjlBRDFqb3ZqNlpSb0liZkVoOHVqeUh3a3VKZkFzQ2V6T2JXdGhmL2NVWDFBTmZnM2tieDliM3NjN3Jxakc0dkpJTUlTL2dhazI2dFl1OHRKejQ0blZySDVXeHRLbWY1ZTZKaGw2WVpTbG02b3VYRDc4djdSSk1lWitmWm5OOCtzcUhtOEV6Z1BUcXArcm4vaGZGR1J2bXVlbHFhbjhHUmw2VUFsTWxJWGoxOXdnUTRHMXEvWEE5VS8vVW0vYi9seW5TRVpNVUpuQ3dJRDRtSERkQ2JBWXRFRjVPZWNvNmQwNWVmckFmNmpqK3J6RmkvV1FjdGxsK25COXFSSk9rdnd6VGR3ZWFVdFlqcDFDaTB1QngzMHBLWHBJS2xkTzNqNDRaby9uOSt2cDQrRkt6NEhIU1J0MktBRGl1SEQ2OVZsRlZhdTFGbUttQmhkZnhJWnFhZW5CVEpBdi9tTjdyZS8vejIwL21QcVZOMGZEejRZTE1pdmkySG9ERXBndWVYYXNrZmR1OE81NStxcGJVT0c2RnFZdm4yRHJ4Y1Z3ZWVmNitCdDF5NWRZeEtwRitraklVRUhXZ0d2dktMYm1aV2xzeXBkdStyOVZhekg4TGZmQWdyblpXZGxJVVNyMCtIK2I0c01nL2k2ejZ5WDB1enBmV01iNlZxaWlvb2R0eis2OHFpdjhmamJSOWlWN1dGdmpvZDdSeVZ3YVI4Ymx6eDdxRnJ0d2JoWk9lelA4N0xsNmM1azVYcjU2Nkw4R3FjaVZWYjVMajNVcis1aFZGbzBUNDBQL3ZzKzRPRURGZTNabitkbDNLd2NCdmVJWk81ZmtxdTlmc3lHelllb3RnQ25HSVp4QUJxbm4xZHVkekR2OHhLY0hrVk9rWS9vQ0lOMjhXSHU2bGJ5enBUMnVMMktiZnZkZlBhL01sWnVkMURxVWp6NXh5UXU2eGVOeDZkWXZzbkJoOXNjdkh4ak1qR1J3V0hKaWRqUERkV2dIZWVGT002YWU4ZDV5YVFJSVZvZHd6RCtDK3FteHJpV1V1cnp4cmlPYURwakJzVHd5bWZGbUF5RGZxa1IyQ0wxL096OWVkV0xyQU82dGd2Kzg3ZXdVdFprNHB4Y09pYWFtZjduTmhYSHNuSzlJZWVETHFhUGpRci83M2VCdmZZTXdFL2xxNDUxYVh0aS9STThLaTJhVVduUnpIaS9pQ1ZmMmVtV1l1V01VMnErVS92QTZFUm1mMUxNNG5WMlBEN0ZXVjBqK2VNNXNhU3ZMbUhwaGxLS0hINFdycldUVStRakpkN016b051Qm5TTERMbkd5ZGpQUXJRSVVqZ3ZoQkNOVHluMWptSFFLRUVLQm04M3luVkVrNWswTDdmaThjUTV1YngraXc0NjJzU2FtRFE4bUZCNzdZdmlzQVBiaVhOeVE1NW5GL3FxSGR2NFpHZk1sZXBwUjV4aEM3bURYMWxkR1lETUgzUXgvenViU3RtVzVhNm9lVGxSSENyVTJhZnZmM1h6L2EvdUdzOTdZSFFpVjU4VFE4ZEVNL0UyRTEvLzZPVE45WFo2ZHJUeTNTOXV2dnZGamRWc0VHVTErTy9rRkdLanFoZkJ0K1orVnBCS1ZwYWVtaU5FU3lPRjgwSUkwZmdPRmJrek95WkdsQUsxVkhiV1M1a3YyaUpCU2d1WGZsczdYdnFrbU8zNzNjeTdPVGxrWTBGekxhdC9YdEE3aXB4Q0g3ZU9xSGxtb05WaTBEbXArcFNtbGRzZHJOeGUveUxzSGlsV09yY3hzeXZidzhydERzd204UG5CNjllemZjNzliUlRKY1NmRzFtVTNEWThENExMKzBaemZLNnFpSnVUOXJRNmVXVkdJMXcvM1hhNEx0OTljYitmZExRNEtIWDRHZEl2azRUR0pMTitzYTFqNm5ockJoYWZiZVA2aklwWnZjbFNzN0ZWWksrL25MTHAxcTEvaGZNQ25uK3J2RjEwVVBMWjJyUzdXSGpteTd2ZWZlYWIrL3RWWHVsWkZpSnFrcHNMKy9Wbk4yUVFKVW9RUXJjK3JBeDFNK3pZRHVQYllMcVRXNUQ1K2hyMVIyaVNhVEo4dUVTVFlUQmdHZEV3MFY2ekdXV0QzMTFxc3ZUWEx6ZjkrY2ZQSmQyVTFubE41K1dHQWx6NHA1dW1yMjdEcVd3Y0hDMzNjZDNrQ3Q3NmV4K0R1a2R3ek1nRzNWNUVVWTJMQmwzWUtTdjIwS1Y4aWQrbmtGTFptdWJrclBRK2ZIeVlNaVdYUjJ1Q2Yxa3MzdE9XNTl3cTVZMzRlMDY1SXJEYTlyQ1ZadmNQSm1sMU9NbmM0aVlzeWNYRWZHeDZmNHIxdkhLVEVtM24ybWpha3BlcmR5MGVjWWNOc011amQyY3FtdlM2ZVhGNUlsN1ptRXFOTjdEbms0ZVVia2xtNHpzNmNUNHZwMWNuSzRCNTZ1dGRKMHM5WnBLWjJyZmZaWHEvZUI2UnJWNzNNYlczdXZCTmVlcW42OGUrLzE5OTl2bnIvV0FZTjBzdjFybDZ0bDhFVko0ZXNMQXpEYUtUdDY0OU95LzIvb0JCQ0hBTWZMRE1mWTVEaTg2dmxqZFVlMGJSOGZvWFhweGczSzRlRmQraWdvbktCdEYvQjVkTVBjYmk0K3VEczFVbkpZVmVBR3Zaa2RzanpBcnV1b2JqNm5CaXk4cnhrNVhycDBkN0tnNk1UU1lvMThjRldCNHZYMjduejRuZ3lOcGR5OElpWE9UY21zemZIUS9vYU95dTNPMUFLaHAwZXhkMlh4TE5vclIyWFYrSDNnd0oySGZTdy9XZDMyRTBNVzVMYkw0cG4zS0FZbG04dVpjVm1CKzlzQ3E3dWRVbGZHNTNiNk14VG1WdXg0VWNYbTM5eU1YKzFYbTF0N0tBWUpwd1h5OFM1aC9FcmlJNDBlSEIwQXZjdkxtREt3bnorTzdrOVVWYmpwT2huQTdxcHJLejZOMkw1Y3NqTjFTdFVYWGRkOEhoZ04valpzNFBIS3E4U2RheCsvbG12V0dXUklhTTR2dVF2VGdqUkt2bUorTXlNeHdrcS9LNXVkWE83U2sxTEc3VlJva2tvQlQ4YzhPQlhrQnhuRGxraENtRDVwbEtlZWJjUW54L2l3dFE5M1BKYVhyMSt6aytIUFVSSEdGemExMFoyb1krc1hDOGpuZzROWkxxbldMamhnamgrS2ZEaTk4UEd2UzV1LzdlK2ZvVEY0S1poY2Z4bFdCd21Bem9rbWpsVTZHUFFJOEhhaW9Sb0V6M2F0OWdsY3l1MFR6QnoyNGg0YmhrZXorcWRaU3piV01yWFA3cFl0TlpPMTJRTFl3ZkZZSXN3MkhuUXcvNDhMMzg4TzRhTHpyUng2K3Q1TEM4UGFzN3JwZi9UdlBBTUcvZGZrVUNuSkF1ZGtzeHMvc2tsL1J4T1lQK084ZVAxSGlCSGp1am5NMmZxNzVXbmdGWGVhUEJZUlVXRmZoY25oNndzRktRYXNML3VrNXVHTEVFc2hHaTFPdHkvZlpsaEdIODRtdmNxcGI0NE5DUHR3c1p1a3dqVkdFdmpBdnhqUlNGdXIrTEJLeE9Kc2hxTWV1NFFYZHBhZUhWU012dnp2TnlWbm9mVmJEQnVzTDZURC9EdzBpUHN5ZmJ3NEpnRVVzT3NBSFg3di9QcGttem1uOWNHZDlRdWN5dHNFUVp1cjJMZGJpZEZEb1crUDIrUUVHMXc5bStpaUk0d1VDcTRSY0p6NVh1TFhIZCtIQjBUZy9VdFB4eHc4OEhXTXB3ZVAyQVFHMmx3V2I5b2VuVTZ4c0Z6RXkxQlhKY0RCVjdXN0hSeXpibXhGWis5MUtXSXNJRFZyQS9NL3JnWXQxZVJIR2RtM09Eb3NFRWpuTGo5M0JBS1V0bTNMNnRlaGZPZmZocWM0cVVVM0hhYjNodWp4b3ZYa0tDcGFVWFpvVU1oTXpQOGE3MTZ3ZTdkZW9wWTFkM1lSZXRWL3JkaU5HT3NJRUdLRUtMVjZuRGZkK01OazNycmFON3JSMDNPbVo3MlltTzNTWVJTU3JtQUNENjVDdncxcnhSVkY0OVBWUXlFVDNvakZvTTFGaURaTUl4OGFMeCtGcFdFNmVlR1VEcnFxbC9oL05WWHc5THl4RzVqQkNtLy9XMW93REY0TVB6blArSGZrNWFtZHpwM3VlcHVwMmc5dW5hRi9mdXpER2kydWhTWjdpV0VhTFhLTEdxVnpZZkhNR2pRTFZPRjhwYWFmVzgyVmJ0RWlOM0FtVVIzQlB2Unp5cVFBS1djSlRvd2NDNnFNbkJ1bEg0VzVXcnU1NGFvZitGOHQyNTZOYTZTa3REak8zYUVQbi84Y1hpckh2ZGxObTdVVThicUl5cEs3ekl2VGk0dG9IQmU4blpDaUZhcjZObStSekRVeHcxOW40RnBnLzJaczNMclBsTTBna1VBOUp3STFuZ3dhdC9CWE5UQU1JRWxCbnFNRHh4WldlVU02ZWZHVUhjLzEvOVMwSTJzclBxZFBIbzBqQjFiL1hqdjNxRmY5UWxRR3NwbWszb1UwU3dra3lLRWFOVU12M29MazNGRlE5Nmo4TC9iVk8wUjFjd0Mva3pLNEw2TVdOVGNiV2t0c29HN3FoeVRmbTU4NGZxNWFaeDNIc3lmWC8zNDBXWlNHcUttV2hYUnVtM2Job0kwQTdZM1Z4TWtreUtFYU5XVXkvK3hVcXJlbXdJbzhIazhhbkZUdGtrRUdZYmhCZ1lCcndFSEFTbVlPRHBlSUJmSUFFNnZPZ1ZKK3JuUjFOclBEYUVnalczYmpxMDFUWjFKOGZuZzdMTjFmVUoyZHAybmkxYWtmMytBWS93RFBUYVNTUkZDdEdxSFpwK1YyM0hhdDU4RGRleCtGcUMyNU0vcTErQ1Zlc1RSS3g5QTM5emM3V2p0cEo5Ym5HMzA3OSt3SGVjQnZlRkwrWHUrK3k3MHRTZWYxQVgyWGk5czJBQ1RKb1cveHVEQjRWZnEycmt6OUxuUHA0T1RJMGZBNFdoWU84V0pMUzBOdG0rWElFVUlJWnFTWC9tWG1BeFR2WUlVUXhudk5YVjdoQkFDMkVaYVdyOEd2K3ZSUitIVlYvWGpQbjNDbjJPMXdzcVZzR3RYK05mMzdLbmZ6NHFJME1zUGU3MFFHOXZncG9vVDJMWnRHSWJSdnptYklFR0tFS0xWODNraVZwb2lmSDVRdFU5eFZTaS9VbThjcDJZSklVNWlCdlJYMjdiVlA0MXk1cGx3NmFVd1pneWNja3JkNTQ4YzJmQXNUVGhTTkMrYWlhelpLSVE0S1hTYzl1MXE0SUk2VHR1YVBiM3ZXY2VqUFVJSVViSEpwaEF0emJadDBMOS9QeW1jRjBLSUptZlV1ZStKZ3ZlUFIwdUVFS0pSQ3VlRmFDb3RvSEJlZ2hRaHhFbkJhYmcrSkxERGMzaks2N1hLMnF4Q2lPTmxXL2xBVUlpV0p5ME5KRWdSUW9pbWQrUzVnVDhyeGNhYVhsZW9IL0ptOXQ1OVBOc2toRGlwWlRKMGFITzNRWWp3dG0zREFDbWNGMEtJNDBFWnhtSURkWGI0RjlVSHg3azVvcHhTS2dLWURsd0pkQUlpbTdkRkp5UVBlditPejRHN0RNTW9xbnFDOUhPanFMT2Y2OHVBNFNvelUycFNoS2lCWkZLRUVDY05wYWd4RUZFbWswejFhZ2JsQStlMXdHU2dHekp3UGxwV2RPQXhBZmhXS2RXbThvdlN6NDJtMW40V290WElFMm8vMGdBQUVDWkpSRUZVekVSQnM2YjZaSFV2SWNSSnBlTzA3VnZCcUxvM3dlN3M2WDE3TlV1RFRuSktxZnVBR2VSOUE5KzlDTzVpVU43bWJ0YUp4ekNETlJaNlhBMnBWd0FzTWd4all1Qmw2ZWRHVWtjL040U0NvWHp4UlNiRGhqVnFFNFZvRklZT0VZeG1qQlVra3lLRU9La293MVI5SHhTajVneUxhSEo2Z0xkckFiZ0taT0I4dEpRUDNFV3daM0hneU9WVnpwQitiZ3gxOTNORFpESjhlQ00wU29nbW9PdWxNcHV6Q1JLa0NDRk9La2E0S1YvS1dCem1WSEY4NkF4VzZjRm1ia1lyNGJXRHB4UWdxY3BVSk9ubnhsUnpQemVFRk02TGxpc3pFd09hTllxV3dua2h4RWtsZTNxZkhjaFUxNVpFMTBiNFhjM2NqRmJFNXdSckRJQ3QwbEhwNThZV3ZwL3JUUXJuaGFpZFpGS0VFRUtjbFB6KzVtNkJxTXF2d083MFUrU1FYNDRRemFvRkZNNUxKa1VJSVVTcnNUL1B5NkVpSDJmM0NDNWU1ZklvTW5jNHVhU1BMVkFMQ3NEOWIrWlQ1bExNK1V0eXRldWtyeTdodGN3UzFqN1dxZGFmOS84L3FIa0YydE02V2JtaWYzVERQMFFMc1c2M2srSXlQOE5QdHhGbHJUdjVPUDI5UW43TzkvSGlkVzB4bVdEWnhsTDZkNDJnUjRxVmN4ODdTR3F5aFpkdmFNdU9neDZHOUlvS2U0MzllVjZ1ZWo2SERvbG1QcmkvUTczYW1WUGtZK1UyQng0ZjNIeGhYSzNuZW4yS3Z5NHFvRWQ3QzVOSEp0VHIrazFGd1ZBeU01SENlZEVpNlhxcFRKcHg1b0VFS1VJSUlWcUZuQ0lmMTc1OEdLOFAvam1oRGVmMTFBUGgrV3RLbVBkNUNmdHk0N2h0UkR3QUhwOWk0MTRYcDNlTzROY0NMOWZNUGt5Wlc1R2FiTUZzZ3R4aVAwNlA0b29aaHdENDEwM0pqSjJWRTVKOWVmMldkcnk1M2w1amV5N3BZK09LL3RHTW01WEQvcnk2QzlXM1BOMzVHRDU5NC9Jcm1QbGhFWWVMZkF6dUhzbC9ONVR4L0VmaEE3SXRUM2RHS2Zqc2V5ZVJWb01OUHpveG13MW1mVmhFWW95SmhYZWs0UFlxM0Y1Ritobzc3MzNqSUdOcWU4d21HUFprZHRockhpcjBNZURoQTlXT0w3azdoZFU3bkNISHlqeUs5TlVsQURpOUNsdWxnS3Bqb3BuWUtCUHJkdXYzbExvVTYzWTcrZTRYRTZXdW1tZGFQVFFtc2ZZT2FoeTZjRjdKakMvUkFvMFpBeXRXWkRSbkV5UklFVUlJMFNxMFR6Qnp6NlVKUFBkZUlYTldGVE80UnlTLzVQdElYMjJuUzFzTEU0Y0U3N0t2MyszQzRWSnMvc25GYmEvbjhjYWRLVXgvdjVBeXQrTHZ2MDlpK2FaUzN0NVV5Z3ZYdFdYOGk0ZHhlUlRka3EzOG5PL0Y0OVBCVEpUVllNdlRuZmx5cDVON0YrWXpzSHNrcjl4VVBTc1RrSm9jL3AvY2cwZDhlSHd0YTZENndWWUhXYmxlN2gyWmdOMmw2SE5xQkRjTkMvYmZvU0lmSDJ4MTBMbU4va3liOTduSUsvRUJjUGVDZkthTlRtVG1oTGJjdXpDZjlidDBnT0QxdzBmZk9uait1cllrUnB2dytCUi9LdzhHdkQ2Rlg0SFZiRlJrdTVUU3dhVEpBSXRaSDl4NTBNUGNUNHRyYkhjZ1dBa1kwQzJTZnFrUnZMMnhOT1I0Y1ptLzJySEtqbE9Ra3NHWU1iOC9IajlJaUFiTHlNQXdqTEhOMlFRSlVvUVFRcHp3cXQ1MTMzblF3em1QQmxleStpWGZ5d1gvVHovLzdPR092TDJ4bEU1SlpsWk03WURKZ0IwSFBIejlvd3VsNEk4djVGUzhiL3lMaHdIWXZNL04wc2twRlZtUmQ2YTA1ODMxZGo3L3Zvd2RCejJBSHZqT1dSVWNRTjl4Y1h4SW05NlowajVzMit1YmFUbGVDaDErWHZ5b2lONmRyUXpvSHNGVkwrVFF2WjJWOU52YVlZc3crSEtuaytXYmpoQWJaZUtmMStxRnJaYXN0eE1iWmVMZnR5WVRZVFpJaWpIeG55L3RqRXl6OFhPKy9teDJwNTlodmFOWXY5dEp2OVFJckdhRElUMmo4UGdVeXplWHNtQ05uZk42UlhILzVYb2Exb3ozaTFpMzI4bnRGOFZ6YWQ4b3JHYURUVDhGQy84L25LYW5nODFhV2NRUEJ6dzhjM1VTeVhIbWtNL1NMczZNeWFSL0Z6OGQ5bkwxN0J3NkpWcDRaNHJPNURRbkE4YXFqSXlXRlowSzBZSklrQ0tFRU9LRWQ4VloxV3MvM3YvR1FZVEY0Sksrb1lzdlJWZ00vRXBuTUFiOS9RQUR1a1dpeXUvaUw3NHJoZUl5UHg5dWRmRGVWZ2R6Ymt6bXBsZHpPYXRyUkxYci8vZnIwcERnWW5lMmg5M1pub3JuVllPVWNOT1hXcUxGNit3VWxQcEppakZ6M3hzRitQMHc4ZnhZOWh6eThIcG1DV3ZMTXlPMkNJT1B0cGVSRW05bTAwOHVTbDJLOFMvb29DNzl0bmE4bmhtYTFTaHkrRm14eFFFRSsrYU8rWGtoZmJodWw1TjF1MEtuYzgzOXRKaTVueGFUbW16aHhxSEJiTTVsMHcrRm5IZmQzTnhxbitYRGFSMW9uMkJHS2ZqSGlpUDQvWERQeUhnR1AxTHo3Mkw4T1RFOE1QcTRaRktFYUxreU1sQXd4b0FWemRVRUNWS0VFRUtjOEo3NFExTEljNlYwa0JJYlpWUjdEZURhODJMSXQvdG9GMi9tb1NzVHVieTg5dVNxNTNPSXNCaTR2Zm9HOTAydjZvR3YxVnh6N2VpV3B6dXpPOXVEMjZzNHMwdEVqWm1SY0lFVXdCZmZsOVZhSDNHOFhYU21qUjl6UEd6Zjc2YlE0V2Zzb0JpV2ZHVm54d0VkZ0kxTWkrYTZJYkVzWG05bndaY2xyUHBmR2NOUHQ3SDdrSWU5T1I3dUhaVkFwMFNkMFVoTnRvUmtrR3JxbTRWM3RLUEE3dWV0RGFWTUdoYUhYMEg2bWhMR0Rvb2hKZDdFeERuVkE1REgvNURFeTZ1S0tTN3pNKzJLQk15bTZyK2poR2lkTG5ubDgySzJacm5wbkdSbXhCazJicWxTWUw4djE4dXE3OG9BNk5yT2VwUTkxekFLeHBDUkFiK1hHVitpQlJvN0ZpQURLWndYUWdnaGprN0c1bEtlWEY0WTlyVUN1ejlzQnVPOSs0SXJSems5aWcrbmRlRG5mQy8zTE1qbnF5YzYxWHQxcjRBcGkvSXBjdmhyUFQ5Y3NBVHczYzl1U2wwdFo3cFh6NDVXeGc2TVljMU9KME43Ui9IUW1FUlc3eWpqazIvTG1EQWtsak5PMFZtbEo2NUtZdnc1TWRpZGlnaUx3U3VmRldNeURQcWxSbUNMMU1IQi9qeHZ2VEpJUHg3eU1tdGxFYllJZzFpYmdja3crTFhBeTBOdkZURGh2TmlLODN4K0hjeVpUSkFZYlNLMzJNZWZmeGZMSlgyak9mOEp2WUxZb2p0VEtzNlBzaHFzK3E2TWVaL3JyRTZndHVYV0VjRXMxNUt2N0t6ZTRhUk5ySWxIeHlaeC9tbmhWeDVyQWhtTUhTdUY4Nkpsa3NKNUlZUVE0dGljbW15cGxxWFlrKzFoVi9uVXE3TjdSTkl1SWJSV1llb2IrUlhUczlidGN2TFNEVzJ4Ulppd1JSZ01lZUlnWHA4dTJoN3loSzVqbVhOak1uMVByVDdsQzNUUmQxNkpuOVMydGYrVGVxSk05OXB6eU1ORFN3c3dtd3c2SmxwNFlXVVJVeTVMNEw0M0N2aWtQTnRRV2NkRU05bUZ2b3JuRStmazh2b3Q3UUJvRTJ0aTB2QmdRUERhRjhVVTJLdnZnZkxpeDBWWUxRWTVSYjZLS1dNQVBWS3NmTFRkVWZIYzZkRUQrcGdJRTEvdjFmVXBpOWZiV1Z5K3l0citQQy9uUHhHc1JkcnlkR2NLSFg3YXhKb3FmdTdjVDRzcnJnUHc3aFlIYnEvaWR6MXRiTjduWXZNK0YxTkdIWmZsaWFWd1hyUmNVamd2aEJCQ0hKdXp1a1p5VnRmZ3ZpaUZEajhUWGo2TVlRUnZVajg2TnFsYW9mVDEvOHFsVTZLWlNjUGp1R2IyWWNZTmlxRnJzb1VwbHlYd3dWWUg3MzdqWUc3NUhpcGRxZ1FnYzFZVlYweGIydlNUQzY5UDBidHo3ZE9FVHBUcFhrVU9QNDd5OXJ5MXdjNkFicnB2YjdoQVQ1SDZjcGVUdlRrZXJqazNsaWlyUVp6TllFQzNTRjc2cEpqdCs5M011em1aSGluQnZxaFBnZnFLcVIxNDlmTmlGcTIxOC9hOWVucllINTdQNGR5ZWtkdzdNb0dCZjljQlhrNlJEb1k2SkpxNXVJK05ydTJDdjVkblZoVFNKdFlVa2lVQkdOd2prb0hkMjNIVjgzcEJoQ1ZmbFdKM1ZnK1UzdjhtR0F3ZGp5QkZDdWVGcUowRUtVSUlJVnFOUFljOFBMaWtnT3hDSHhPR3hKSjl4TWRuMzVjeFpWRStqNDlMb2sxczZJalo1NGU4RXIxaDRiS05wYlJQTUhQRHY0TDFENEhIZ2NEbGwvS1ZxbDdQTE9HYWMyUHAyczdDeStVcmVyMi8xWUhUbzdocFdCeEpNZFZINWlmS2RLKzAxQWpTYjJ0SHgwUXpTVEZtanBUNlVBcnV2bFFQL3ZQc1B2Ym1lTGo1d2pnU280T2ZNOEZtd2pCMFpzVlVmcmpBN3VlWkZlR240bFVXRXhtYzlyNTVueXZrdGNvYmNPNDVwUHRwZjU2WHJWWE9BeDJVMnN1Q0FVakdaZ2UvSHhnYUhLNStwR1BJODBDZFRFdmFwMGFJWmllRjgwSUlJY1N4Ky81WE4vLzl1cFFQdHpudytlSEtBZEZNdmpTQllxZWZyRnd2NjNZNUdmUFBRMXpXTDVxaHZhTTQ5N2RST0Z4K1B2L0JUVXlVUVd5VUhnbjM2UkxCOUQvRlV1cFNiTjN2cXRqODBhOWcwVm83N1JQTURPNFJTZDlUOVJLNkM5YlkyWHZZdzZUaGNlVGIvU3pmVk1xYW5VNXVIaDdINEI2UkZUVVFvQWZENFJ3ODRndDd2TG1zM3VGazJkZWw1SmI0eUM3MDRmSW9OajlWOXdEZTUxZDRmWXB4czNKWWVJZXVDNmxjT085WGNQbjBReHd1cnYzelZnMXF0cFFISTFhTHdUZForckhicTVqOVNmWDlVbzZVK2tPTzkwaXhWZ3RTQW0xUlNsL0g0VzZlWklhQzYwbFBoeHR1YUphZkwwU3RwSEJlQ0NHRU9EYmYvZUxtTDYvazRsZTZCbUx5eUFTdTZLOEhwb25SSnViZG5NeXo3eGJ5eVhkbExOdFlTa0swaVlIZEk3RTdGV01IeG1BeVlObkdVa2FsUmVQeUtxNy9WeTZHQVpFV2cvOThhY2ZqVTl4NWNUeUw3MHlweU1SOCtyOHlIbml6QUpNSmJyOG9ua25EOVZTb2kvdlllT0x0STd5OHFwamNFbC9JVXJZdGFTK1UyamhjaXMzN1hMUlBNSE42Wnl0dFlzd1YwNjBxRy9GMGNMZjR6VTkxNW9jREh2d0trdVBNSVprUmdPV2JTbm5tM1VKOGZvaUxDai8vNjdvaHNWeDVWalE5MnV1cFlqUGVMMkxSV2p1TDF1cDZreDRwRm40ODVPSFV0aGFXM1Z0OW41TUJEeCtvdHBwWVRmSktmSXg2THJpRWNlV00wSEdVem8wM1NwQWlXcWJycjRjRkM5S2Jzd2tTcEFnaGhEaWg5ZWtTd1pUTDlCSzBZd1pFRTJVTkhTQW5SSnQ0NXBvMjNIQ0JoMDM3WEZ6N3UxZ01BMTY3cFIyZEVzMTgva01aQ25oZ2RDSm1VL2xVb2l3M0JmYmdUdkFYbkdZTG1TbzIvSFFiWXdmRk1QN3NHSHAyRE5aZm5OMGprcmZ1U1NGOXRaMmJ5Z09YNURnelpXN0Z5Z2M2RU00dHIrVlZUQ05yQ1M3dGEyTmttbzBJaSs1SHAwZFZxOG1weWpEZy9OT2ljSHNWRDE2WlNKVFZJQ1hlWExHNTRsbmRJbW1mWU1acU5oZzNPS2JpZlZlZkcwdGhxYzZzdEkwejA3YlNab3lYOTdlUkZLTVhNMGhOdHZDN25sRzBpUzNpd2pPaXd0YTVuTkxHUXNja2MvVVh5cVVtV3ppbGpmNGNLZkZtaHZTS1FnSHhVU2JHaE1tMkhBZnBYSC85RGMzeGc0V29VM282eG9JRk56Wm5FNW90aFNPRUVFSW9wVnhBQko5Y0JYNTNjemVuZFJpeEdLeXhBTW1HWWVURDhlbG5qMC9WdXA5TXF4T21ueHRLS1ZsL1dMUmNobUUwNjMvUXpaTGZGRUlJSWNydEJpQzZZeDJuaVhxeFJBY0d6a1ZWQnM1TjNzOG5WWUJTY3o4TDBUcWtwK3U2cVdZa1FZb1FRb2ptdEFpQW5oUEJHZzlHemROMVJDME1FMWhpb01mNHdKR1ZWYzZRZm00TWRmZHp2VlVVemd2UkV0MTRJMEI2TTdkQ0NDR0VhQjVLcVFpbDFIWWxHdE5CcFZSYjZlY21WNjJmRy9TM3J4Y1lDMTV0MWl6OWZQSmtPU2JIbXYvWTlkY3JCZk9QL2YveVFnZ2h4QWxLNlFIMFBLWFVBYVdVUzRtajRWRktIVlpLTFZkS0pVby9ONWs2KzduZWYvZXdWY0dzU3M4bmx3Y3Vja3lPdFloal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DZUgvd1BkRmwzdHFGKytLUUFBQUFCSlJVNUVya0pnZ2c9PSIsCgkiVGhlbWUiIDogIiIsCgkiVHlwZSIgOiAiZmxvdyIsCgkiVmVyc2lvbiIgOiAiMSIKfQo="/>
    </extobj>
  </extobjs>
</s:customData>
</file>

<file path=customXml/itemProps1.xml><?xml version="1.0" encoding="utf-8"?>
<ds:datastoreItem xmlns:ds="http://schemas.openxmlformats.org/officeDocument/2006/customXml" ds:itemID="{99233DCA-4442-4E6D-A1BA-548100915BDF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537</Words>
  <Application>Microsoft Office PowerPoint</Application>
  <PresentationFormat>自定义</PresentationFormat>
  <Paragraphs>90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Microsoft YaHei</vt:lpstr>
      <vt:lpstr>Microsoft YaHei</vt:lpstr>
      <vt:lpstr>微软雅黑 Light</vt:lpstr>
      <vt:lpstr>arial</vt:lpstr>
      <vt:lpstr>arial</vt:lpstr>
      <vt:lpstr>Calibri</vt:lpstr>
      <vt:lpstr>1_Office Theme</vt:lpstr>
      <vt:lpstr>PowerPoint 演示文稿</vt:lpstr>
      <vt:lpstr>PowerPoint 演示文稿</vt:lpstr>
      <vt:lpstr>翻译工作台机翻操作指引（1/4）</vt:lpstr>
      <vt:lpstr>翻译工作台机翻操作指引（2/4）</vt:lpstr>
      <vt:lpstr>翻译工作台机翻操作指引（3/4）</vt:lpstr>
      <vt:lpstr>翻译工作台机翻操作指引（4/4）</vt:lpstr>
      <vt:lpstr>PowerPoint 演示文稿</vt:lpstr>
      <vt:lpstr>对象名称设置机翻操作指引（1/4）</vt:lpstr>
      <vt:lpstr>对象名称设置机翻操作指引（2/4）</vt:lpstr>
      <vt:lpstr>对象名称设置机翻操作指引（3/4）</vt:lpstr>
      <vt:lpstr>对象名称设置机翻操作指引（4/4）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邹 三满</dc:creator>
  <cp:lastModifiedBy>HUANG Binglin</cp:lastModifiedBy>
  <cp:revision>407</cp:revision>
  <dcterms:created xsi:type="dcterms:W3CDTF">2023-06-08T02:15:16Z</dcterms:created>
  <dcterms:modified xsi:type="dcterms:W3CDTF">2024-01-04T10:53:57Z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E96AA4D7FACB4E5F9625D3D49DCA51B2_13</vt:lpwstr>
  </property>
</Properties>
</file>